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8" r:id="rId2"/>
    <p:sldMasterId id="2147483670" r:id="rId3"/>
  </p:sldMasterIdLst>
  <p:notesMasterIdLst>
    <p:notesMasterId r:id="rId14"/>
  </p:notesMasterIdLst>
  <p:sldIdLst>
    <p:sldId id="273" r:id="rId4"/>
    <p:sldId id="274" r:id="rId5"/>
    <p:sldId id="275" r:id="rId6"/>
    <p:sldId id="276" r:id="rId7"/>
    <p:sldId id="277" r:id="rId8"/>
    <p:sldId id="278" r:id="rId9"/>
    <p:sldId id="281" r:id="rId10"/>
    <p:sldId id="282" r:id="rId11"/>
    <p:sldId id="27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67171"/>
    <a:srgbClr val="FFFFFF"/>
    <a:srgbClr val="B4B2B4"/>
    <a:srgbClr val="FBFBFB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tajupam329\Documents\Odisha%20IPA\Odisha%20Data\CPI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GDP Growth Rate (in %) India vs Odisha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India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Sheet2!$A$3:$A$7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Sheet2!$B$3:$B$7</c:f>
              <c:numCache>
                <c:formatCode>General</c:formatCode>
                <c:ptCount val="5"/>
                <c:pt idx="0">
                  <c:v>7.4</c:v>
                </c:pt>
                <c:pt idx="1">
                  <c:v>8.1999999999999993</c:v>
                </c:pt>
                <c:pt idx="2">
                  <c:v>7.2</c:v>
                </c:pt>
                <c:pt idx="3">
                  <c:v>6.8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F-4A4D-8F7B-E2EDB4A4EB92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Odisha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Sheet2!$A$3:$A$7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Sheet2!$C$3:$C$7</c:f>
              <c:numCache>
                <c:formatCode>General</c:formatCode>
                <c:ptCount val="5"/>
                <c:pt idx="0">
                  <c:v>8</c:v>
                </c:pt>
                <c:pt idx="1">
                  <c:v>15.6</c:v>
                </c:pt>
                <c:pt idx="2">
                  <c:v>6.3</c:v>
                </c:pt>
                <c:pt idx="3">
                  <c:v>7.9</c:v>
                </c:pt>
                <c:pt idx="4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F-4A4D-8F7B-E2EDB4A4EB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6322032"/>
        <c:axId val="636322688"/>
        <c:axId val="558025264"/>
      </c:bar3DChart>
      <c:catAx>
        <c:axId val="63632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322688"/>
        <c:crosses val="autoZero"/>
        <c:auto val="1"/>
        <c:lblAlgn val="ctr"/>
        <c:lblOffset val="100"/>
        <c:noMultiLvlLbl val="0"/>
      </c:catAx>
      <c:valAx>
        <c:axId val="63632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322032"/>
        <c:crosses val="autoZero"/>
        <c:crossBetween val="between"/>
      </c:valAx>
      <c:serAx>
        <c:axId val="558025264"/>
        <c:scaling>
          <c:orientation val="minMax"/>
        </c:scaling>
        <c:delete val="1"/>
        <c:axPos val="b"/>
        <c:majorTickMark val="none"/>
        <c:minorTickMark val="none"/>
        <c:tickLblPos val="nextTo"/>
        <c:crossAx val="63632268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smtClean="0"/>
              <a:t>Growth of</a:t>
            </a:r>
            <a:r>
              <a:rPr lang="en-US" b="1" baseline="0" dirty="0" smtClean="0"/>
              <a:t> </a:t>
            </a:r>
            <a:r>
              <a:rPr lang="en-US" b="1" dirty="0" smtClean="0"/>
              <a:t>Employment </a:t>
            </a:r>
            <a:r>
              <a:rPr lang="en-US" b="1" dirty="0"/>
              <a:t>potential through industries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84776902887139"/>
          <c:y val="0.26481481481481484"/>
          <c:w val="0.86037445319335082"/>
          <c:h val="0.65657407407407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Sheet1!$G$5</c:f>
              <c:strCache>
                <c:ptCount val="1"/>
                <c:pt idx="0">
                  <c:v>Significant growth in employment potential through industries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Sheet1!$F$6:$F$9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</c:numCache>
            </c:numRef>
          </c:cat>
          <c:val>
            <c:numRef>
              <c:f>Sheet1!$G$6:$G$9</c:f>
              <c:numCache>
                <c:formatCode>General</c:formatCode>
                <c:ptCount val="4"/>
                <c:pt idx="0">
                  <c:v>4509</c:v>
                </c:pt>
                <c:pt idx="1">
                  <c:v>13384</c:v>
                </c:pt>
                <c:pt idx="2">
                  <c:v>54267</c:v>
                </c:pt>
                <c:pt idx="3">
                  <c:v>74078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E-4D6C-9778-C8B50FEE3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076879"/>
        <c:axId val="1824223727"/>
      </c:barChart>
      <c:catAx>
        <c:axId val="186407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4223727"/>
        <c:crosses val="autoZero"/>
        <c:auto val="1"/>
        <c:lblAlgn val="ctr"/>
        <c:lblOffset val="100"/>
        <c:noMultiLvlLbl val="0"/>
      </c:catAx>
      <c:valAx>
        <c:axId val="18242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407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8BC2-91AE-4E7D-BF58-69E18A8EF5FB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CC607-6853-4A11-9F39-E3119E41F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2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71500" y="3454400"/>
            <a:ext cx="5448300" cy="596900"/>
          </a:xfrm>
        </p:spPr>
        <p:txBody>
          <a:bodyPr/>
          <a:lstStyle>
            <a:lvl1pPr marL="0" indent="0">
              <a:buNone/>
              <a:defRPr sz="3000" b="1" baseline="0">
                <a:solidFill>
                  <a:srgbClr val="FF0000"/>
                </a:solidFill>
                <a:latin typeface="Futura XBlk B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ENTER TITLE HERE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71500" y="4051300"/>
            <a:ext cx="5448300" cy="5969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767171"/>
                </a:solidFill>
                <a:latin typeface="Futura Md B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ENTER SUB-TITLE HERE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571500" y="4946650"/>
            <a:ext cx="5448300" cy="5969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767171"/>
                </a:solidFill>
                <a:latin typeface="Futura Md B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Enter Date Here</a:t>
            </a:r>
          </a:p>
        </p:txBody>
      </p:sp>
    </p:spTree>
    <p:extLst>
      <p:ext uri="{BB962C8B-B14F-4D97-AF65-F5344CB8AC3E}">
        <p14:creationId xmlns:p14="http://schemas.microsoft.com/office/powerpoint/2010/main" val="99079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46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1952" y="1959864"/>
            <a:ext cx="85344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0000"/>
                </a:solidFill>
                <a:latin typeface="Futura XBlk BT" panose="020B0903020204020204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68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600" y="469900"/>
            <a:ext cx="6007100" cy="482600"/>
          </a:xfrm>
        </p:spPr>
        <p:txBody>
          <a:bodyPr/>
          <a:lstStyle>
            <a:lvl1pPr algn="l">
              <a:defRPr sz="1800" b="1" baseline="0">
                <a:solidFill>
                  <a:srgbClr val="FF0000"/>
                </a:solidFill>
                <a:latin typeface="Futura Md BT"/>
              </a:defRPr>
            </a:lvl1pPr>
          </a:lstStyle>
          <a:p>
            <a:r>
              <a:rPr lang="en-IN" dirty="0" smtClean="0"/>
              <a:t>ENTER TITLE HERE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600200"/>
            <a:ext cx="9855200" cy="4525963"/>
          </a:xfrm>
        </p:spPr>
        <p:txBody>
          <a:bodyPr/>
          <a:lstStyle>
            <a:lvl1pPr>
              <a:defRPr sz="1800">
                <a:latin typeface="Futura Md BT"/>
              </a:defRPr>
            </a:lvl1pPr>
            <a:lvl2pPr>
              <a:defRPr sz="1600">
                <a:latin typeface="Futura Md BT"/>
              </a:defRPr>
            </a:lvl2pPr>
            <a:lvl3pPr>
              <a:defRPr sz="1400">
                <a:latin typeface="Futura Md BT"/>
              </a:defRPr>
            </a:lvl3pPr>
            <a:lvl4pPr>
              <a:defRPr sz="1400">
                <a:latin typeface="Futura Md BT"/>
              </a:defRPr>
            </a:lvl4pPr>
            <a:lvl5pPr>
              <a:defRPr sz="1400">
                <a:latin typeface="Futura Md B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6640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600" y="469900"/>
            <a:ext cx="6007100" cy="482600"/>
          </a:xfrm>
        </p:spPr>
        <p:txBody>
          <a:bodyPr/>
          <a:lstStyle>
            <a:lvl1pPr algn="l">
              <a:defRPr sz="1800" b="1" baseline="0">
                <a:solidFill>
                  <a:srgbClr val="FF0000"/>
                </a:solidFill>
                <a:latin typeface="Futura Md BT"/>
              </a:defRPr>
            </a:lvl1pPr>
          </a:lstStyle>
          <a:p>
            <a:r>
              <a:rPr lang="en-IN" dirty="0" smtClean="0"/>
              <a:t>ENTER TITLE HERE</a:t>
            </a:r>
            <a:endParaRPr lang="en-IN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206500" y="1663700"/>
            <a:ext cx="9906000" cy="4470400"/>
          </a:xfrm>
        </p:spPr>
        <p:txBody>
          <a:bodyPr/>
          <a:lstStyle>
            <a:lvl1pPr marL="0" indent="0">
              <a:buNone/>
              <a:defRPr sz="1800">
                <a:latin typeface="Futura Md B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357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37137-0665-4A6D-99AD-74AA2979BCA0}" type="datetimeFigureOut">
              <a:rPr lang="en-US" smtClean="0"/>
              <a:t>15/10/2020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070D-0AFB-4E3F-83D5-21F46A88B6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020300" y="5803900"/>
            <a:ext cx="1803400" cy="800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7456-45B1-4F55-B1B8-A5A4D28B940F}" type="datetimeFigureOut">
              <a:rPr lang="en-US" smtClean="0"/>
              <a:t>15/10/2020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1710-71B1-4C4D-BEF2-D5F7D32A84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524500" y="5314098"/>
            <a:ext cx="2305098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660AEF-B427-4E36-B6C3-DE7984557C0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15-10-2020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975056" y="464742"/>
            <a:ext cx="1340643" cy="52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118600" y="325042"/>
            <a:ext cx="2286000" cy="665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59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8" r:id="rId3"/>
    <p:sldLayoutId id="2147483677" r:id="rId4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f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Doing Business in Odisha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71500" y="4051300"/>
            <a:ext cx="7683500" cy="596900"/>
          </a:xfrm>
        </p:spPr>
        <p:txBody>
          <a:bodyPr>
            <a:normAutofit/>
          </a:bodyPr>
          <a:lstStyle/>
          <a:p>
            <a:r>
              <a:rPr lang="en-GB" dirty="0" smtClean="0"/>
              <a:t>Industrial and Investment Scenario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16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29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5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Odisha’s Industry-driven economy</a:t>
            </a:r>
          </a:p>
          <a:p>
            <a:pPr>
              <a:lnSpc>
                <a:spcPct val="200000"/>
              </a:lnSpc>
            </a:pPr>
            <a:r>
              <a:rPr lang="en-GB" dirty="0"/>
              <a:t>Infrastructure – led industrial </a:t>
            </a:r>
            <a:r>
              <a:rPr lang="en-GB" dirty="0" smtClean="0"/>
              <a:t>development</a:t>
            </a:r>
          </a:p>
          <a:p>
            <a:pPr>
              <a:lnSpc>
                <a:spcPct val="200000"/>
              </a:lnSpc>
            </a:pPr>
            <a:r>
              <a:rPr lang="en-GB" dirty="0"/>
              <a:t>Dedicated Vision for Industrial </a:t>
            </a:r>
            <a:r>
              <a:rPr lang="en-GB" dirty="0" smtClean="0"/>
              <a:t>Growth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Odisha as </a:t>
            </a:r>
            <a:r>
              <a:rPr lang="en-GB" dirty="0"/>
              <a:t>an investment </a:t>
            </a:r>
            <a:r>
              <a:rPr lang="en-GB" dirty="0" smtClean="0"/>
              <a:t>destination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Sector-Specific </a:t>
            </a:r>
            <a:r>
              <a:rPr lang="en-GB" dirty="0"/>
              <a:t>Opportunities for </a:t>
            </a:r>
            <a:r>
              <a:rPr lang="en-GB" dirty="0" smtClean="0"/>
              <a:t>companies</a:t>
            </a:r>
          </a:p>
          <a:p>
            <a:pPr>
              <a:lnSpc>
                <a:spcPct val="200000"/>
              </a:lnSpc>
            </a:pPr>
            <a:r>
              <a:rPr lang="en-GB" dirty="0"/>
              <a:t>Governance to support Industrial </a:t>
            </a:r>
            <a:r>
              <a:rPr lang="en-GB" dirty="0" smtClean="0"/>
              <a:t>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0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Odisha’s Industry-driven economy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132312"/>
              </p:ext>
            </p:extLst>
          </p:nvPr>
        </p:nvGraphicFramePr>
        <p:xfrm>
          <a:off x="855210" y="2607487"/>
          <a:ext cx="4406899" cy="249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91652D7-2350-43CB-B6F1-DE17B4A35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296782"/>
              </p:ext>
            </p:extLst>
          </p:nvPr>
        </p:nvGraphicFramePr>
        <p:xfrm>
          <a:off x="6953020" y="2467956"/>
          <a:ext cx="4292366" cy="263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130819" y="5415572"/>
            <a:ext cx="48960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Helvetica" panose="020B0604020202020204" pitchFamily="34" charset="0"/>
              </a:rPr>
              <a:t>#1 State in India </a:t>
            </a:r>
            <a:r>
              <a:rPr lang="en-US" altLang="en-US" sz="1600" dirty="0">
                <a:latin typeface="Helvetica" panose="020B0604020202020204" pitchFamily="34" charset="0"/>
              </a:rPr>
              <a:t>in terms of attracting investments during Apr -Sep 2019 as per Centre for Monitoring Indian Economy (CMIE)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139597" y="5415572"/>
            <a:ext cx="612000" cy="612000"/>
            <a:chOff x="1467520" y="2258092"/>
            <a:chExt cx="612000" cy="612000"/>
          </a:xfrm>
        </p:grpSpPr>
        <p:sp>
          <p:nvSpPr>
            <p:cNvPr id="34" name="Oval 33"/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" name="Freeform 4949"/>
            <p:cNvSpPr>
              <a:spLocks noEditPoints="1"/>
            </p:cNvSpPr>
            <p:nvPr/>
          </p:nvSpPr>
          <p:spPr bwMode="auto">
            <a:xfrm>
              <a:off x="1574769" y="2337737"/>
              <a:ext cx="397503" cy="421594"/>
            </a:xfrm>
            <a:custGeom>
              <a:avLst/>
              <a:gdLst>
                <a:gd name="T0" fmla="*/ 128 w 330"/>
                <a:gd name="T1" fmla="*/ 144 h 350"/>
                <a:gd name="T2" fmla="*/ 116 w 330"/>
                <a:gd name="T3" fmla="*/ 138 h 350"/>
                <a:gd name="T4" fmla="*/ 126 w 330"/>
                <a:gd name="T5" fmla="*/ 90 h 350"/>
                <a:gd name="T6" fmla="*/ 188 w 330"/>
                <a:gd name="T7" fmla="*/ 52 h 350"/>
                <a:gd name="T8" fmla="*/ 210 w 330"/>
                <a:gd name="T9" fmla="*/ 14 h 350"/>
                <a:gd name="T10" fmla="*/ 250 w 330"/>
                <a:gd name="T11" fmla="*/ 0 h 350"/>
                <a:gd name="T12" fmla="*/ 260 w 330"/>
                <a:gd name="T13" fmla="*/ 10 h 350"/>
                <a:gd name="T14" fmla="*/ 250 w 330"/>
                <a:gd name="T15" fmla="*/ 20 h 350"/>
                <a:gd name="T16" fmla="*/ 214 w 330"/>
                <a:gd name="T17" fmla="*/ 38 h 350"/>
                <a:gd name="T18" fmla="*/ 206 w 330"/>
                <a:gd name="T19" fmla="*/ 66 h 350"/>
                <a:gd name="T20" fmla="*/ 198 w 330"/>
                <a:gd name="T21" fmla="*/ 72 h 350"/>
                <a:gd name="T22" fmla="*/ 172 w 330"/>
                <a:gd name="T23" fmla="*/ 76 h 350"/>
                <a:gd name="T24" fmla="*/ 136 w 330"/>
                <a:gd name="T25" fmla="*/ 122 h 350"/>
                <a:gd name="T26" fmla="*/ 124 w 330"/>
                <a:gd name="T27" fmla="*/ 6 h 350"/>
                <a:gd name="T28" fmla="*/ 100 w 330"/>
                <a:gd name="T29" fmla="*/ 0 h 350"/>
                <a:gd name="T30" fmla="*/ 46 w 330"/>
                <a:gd name="T31" fmla="*/ 44 h 350"/>
                <a:gd name="T32" fmla="*/ 44 w 330"/>
                <a:gd name="T33" fmla="*/ 80 h 350"/>
                <a:gd name="T34" fmla="*/ 58 w 330"/>
                <a:gd name="T35" fmla="*/ 80 h 350"/>
                <a:gd name="T36" fmla="*/ 64 w 330"/>
                <a:gd name="T37" fmla="*/ 52 h 350"/>
                <a:gd name="T38" fmla="*/ 104 w 330"/>
                <a:gd name="T39" fmla="*/ 20 h 350"/>
                <a:gd name="T40" fmla="*/ 124 w 330"/>
                <a:gd name="T41" fmla="*/ 14 h 350"/>
                <a:gd name="T42" fmla="*/ 246 w 330"/>
                <a:gd name="T43" fmla="*/ 34 h 350"/>
                <a:gd name="T44" fmla="*/ 238 w 330"/>
                <a:gd name="T45" fmla="*/ 54 h 350"/>
                <a:gd name="T46" fmla="*/ 208 w 330"/>
                <a:gd name="T47" fmla="*/ 92 h 350"/>
                <a:gd name="T48" fmla="*/ 180 w 330"/>
                <a:gd name="T49" fmla="*/ 98 h 350"/>
                <a:gd name="T50" fmla="*/ 172 w 330"/>
                <a:gd name="T51" fmla="*/ 118 h 350"/>
                <a:gd name="T52" fmla="*/ 150 w 330"/>
                <a:gd name="T53" fmla="*/ 128 h 350"/>
                <a:gd name="T54" fmla="*/ 150 w 330"/>
                <a:gd name="T55" fmla="*/ 142 h 350"/>
                <a:gd name="T56" fmla="*/ 182 w 330"/>
                <a:gd name="T57" fmla="*/ 136 h 350"/>
                <a:gd name="T58" fmla="*/ 222 w 330"/>
                <a:gd name="T59" fmla="*/ 106 h 350"/>
                <a:gd name="T60" fmla="*/ 258 w 330"/>
                <a:gd name="T61" fmla="*/ 56 h 350"/>
                <a:gd name="T62" fmla="*/ 254 w 330"/>
                <a:gd name="T63" fmla="*/ 34 h 350"/>
                <a:gd name="T64" fmla="*/ 158 w 330"/>
                <a:gd name="T65" fmla="*/ 6 h 350"/>
                <a:gd name="T66" fmla="*/ 144 w 330"/>
                <a:gd name="T67" fmla="*/ 0 h 350"/>
                <a:gd name="T68" fmla="*/ 138 w 330"/>
                <a:gd name="T69" fmla="*/ 16 h 350"/>
                <a:gd name="T70" fmla="*/ 124 w 330"/>
                <a:gd name="T71" fmla="*/ 36 h 350"/>
                <a:gd name="T72" fmla="*/ 106 w 330"/>
                <a:gd name="T73" fmla="*/ 42 h 350"/>
                <a:gd name="T74" fmla="*/ 96 w 330"/>
                <a:gd name="T75" fmla="*/ 52 h 350"/>
                <a:gd name="T76" fmla="*/ 106 w 330"/>
                <a:gd name="T77" fmla="*/ 62 h 350"/>
                <a:gd name="T78" fmla="*/ 136 w 330"/>
                <a:gd name="T79" fmla="*/ 52 h 350"/>
                <a:gd name="T80" fmla="*/ 158 w 330"/>
                <a:gd name="T81" fmla="*/ 20 h 350"/>
                <a:gd name="T82" fmla="*/ 242 w 330"/>
                <a:gd name="T83" fmla="*/ 258 h 350"/>
                <a:gd name="T84" fmla="*/ 128 w 330"/>
                <a:gd name="T85" fmla="*/ 252 h 350"/>
                <a:gd name="T86" fmla="*/ 138 w 330"/>
                <a:gd name="T87" fmla="*/ 164 h 350"/>
                <a:gd name="T88" fmla="*/ 114 w 330"/>
                <a:gd name="T89" fmla="*/ 162 h 350"/>
                <a:gd name="T90" fmla="*/ 82 w 330"/>
                <a:gd name="T91" fmla="*/ 258 h 350"/>
                <a:gd name="T92" fmla="*/ 60 w 330"/>
                <a:gd name="T93" fmla="*/ 102 h 350"/>
                <a:gd name="T94" fmla="*/ 38 w 330"/>
                <a:gd name="T95" fmla="*/ 104 h 350"/>
                <a:gd name="T96" fmla="*/ 10 w 330"/>
                <a:gd name="T97" fmla="*/ 258 h 350"/>
                <a:gd name="T98" fmla="*/ 0 w 330"/>
                <a:gd name="T99" fmla="*/ 340 h 350"/>
                <a:gd name="T100" fmla="*/ 10 w 330"/>
                <a:gd name="T101" fmla="*/ 350 h 350"/>
                <a:gd name="T102" fmla="*/ 330 w 330"/>
                <a:gd name="T103" fmla="*/ 344 h 350"/>
                <a:gd name="T104" fmla="*/ 330 w 330"/>
                <a:gd name="T105" fmla="*/ 268 h 350"/>
                <a:gd name="T106" fmla="*/ 76 w 330"/>
                <a:gd name="T107" fmla="*/ 314 h 350"/>
                <a:gd name="T108" fmla="*/ 154 w 330"/>
                <a:gd name="T109" fmla="*/ 314 h 350"/>
                <a:gd name="T110" fmla="*/ 232 w 330"/>
                <a:gd name="T111" fmla="*/ 314 h 350"/>
                <a:gd name="T112" fmla="*/ 308 w 330"/>
                <a:gd name="T113" fmla="*/ 31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50">
                  <a:moveTo>
                    <a:pt x="134" y="134"/>
                  </a:moveTo>
                  <a:lnTo>
                    <a:pt x="134" y="134"/>
                  </a:lnTo>
                  <a:lnTo>
                    <a:pt x="134" y="138"/>
                  </a:lnTo>
                  <a:lnTo>
                    <a:pt x="132" y="142"/>
                  </a:lnTo>
                  <a:lnTo>
                    <a:pt x="128" y="144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4"/>
                  </a:lnTo>
                  <a:lnTo>
                    <a:pt x="118" y="142"/>
                  </a:lnTo>
                  <a:lnTo>
                    <a:pt x="116" y="138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6" y="118"/>
                  </a:lnTo>
                  <a:lnTo>
                    <a:pt x="120" y="104"/>
                  </a:lnTo>
                  <a:lnTo>
                    <a:pt x="126" y="90"/>
                  </a:lnTo>
                  <a:lnTo>
                    <a:pt x="136" y="78"/>
                  </a:lnTo>
                  <a:lnTo>
                    <a:pt x="146" y="68"/>
                  </a:lnTo>
                  <a:lnTo>
                    <a:pt x="160" y="60"/>
                  </a:lnTo>
                  <a:lnTo>
                    <a:pt x="174" y="56"/>
                  </a:lnTo>
                  <a:lnTo>
                    <a:pt x="188" y="52"/>
                  </a:lnTo>
                  <a:lnTo>
                    <a:pt x="188" y="52"/>
                  </a:lnTo>
                  <a:lnTo>
                    <a:pt x="192" y="42"/>
                  </a:lnTo>
                  <a:lnTo>
                    <a:pt x="196" y="32"/>
                  </a:lnTo>
                  <a:lnTo>
                    <a:pt x="202" y="22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28" y="4"/>
                  </a:lnTo>
                  <a:lnTo>
                    <a:pt x="238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2"/>
                  </a:lnTo>
                  <a:lnTo>
                    <a:pt x="260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4"/>
                  </a:lnTo>
                  <a:lnTo>
                    <a:pt x="258" y="16"/>
                  </a:lnTo>
                  <a:lnTo>
                    <a:pt x="254" y="18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42" y="20"/>
                  </a:lnTo>
                  <a:lnTo>
                    <a:pt x="234" y="22"/>
                  </a:lnTo>
                  <a:lnTo>
                    <a:pt x="226" y="26"/>
                  </a:lnTo>
                  <a:lnTo>
                    <a:pt x="220" y="32"/>
                  </a:lnTo>
                  <a:lnTo>
                    <a:pt x="214" y="38"/>
                  </a:lnTo>
                  <a:lnTo>
                    <a:pt x="212" y="46"/>
                  </a:lnTo>
                  <a:lnTo>
                    <a:pt x="208" y="52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6" y="66"/>
                  </a:lnTo>
                  <a:lnTo>
                    <a:pt x="204" y="68"/>
                  </a:lnTo>
                  <a:lnTo>
                    <a:pt x="202" y="70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84" y="72"/>
                  </a:lnTo>
                  <a:lnTo>
                    <a:pt x="172" y="76"/>
                  </a:lnTo>
                  <a:lnTo>
                    <a:pt x="162" y="82"/>
                  </a:lnTo>
                  <a:lnTo>
                    <a:pt x="152" y="90"/>
                  </a:lnTo>
                  <a:lnTo>
                    <a:pt x="146" y="100"/>
                  </a:lnTo>
                  <a:lnTo>
                    <a:pt x="140" y="110"/>
                  </a:lnTo>
                  <a:lnTo>
                    <a:pt x="136" y="122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24" y="10"/>
                  </a:moveTo>
                  <a:lnTo>
                    <a:pt x="124" y="10"/>
                  </a:lnTo>
                  <a:lnTo>
                    <a:pt x="124" y="6"/>
                  </a:lnTo>
                  <a:lnTo>
                    <a:pt x="122" y="2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0" y="0"/>
                  </a:lnTo>
                  <a:lnTo>
                    <a:pt x="86" y="6"/>
                  </a:lnTo>
                  <a:lnTo>
                    <a:pt x="72" y="12"/>
                  </a:lnTo>
                  <a:lnTo>
                    <a:pt x="62" y="20"/>
                  </a:lnTo>
                  <a:lnTo>
                    <a:pt x="52" y="32"/>
                  </a:lnTo>
                  <a:lnTo>
                    <a:pt x="46" y="44"/>
                  </a:lnTo>
                  <a:lnTo>
                    <a:pt x="42" y="58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4" y="80"/>
                  </a:lnTo>
                  <a:lnTo>
                    <a:pt x="46" y="82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4" y="82"/>
                  </a:lnTo>
                  <a:lnTo>
                    <a:pt x="58" y="80"/>
                  </a:lnTo>
                  <a:lnTo>
                    <a:pt x="60" y="78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2" y="62"/>
                  </a:lnTo>
                  <a:lnTo>
                    <a:pt x="64" y="52"/>
                  </a:lnTo>
                  <a:lnTo>
                    <a:pt x="70" y="44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94" y="24"/>
                  </a:lnTo>
                  <a:lnTo>
                    <a:pt x="10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8" y="18"/>
                  </a:lnTo>
                  <a:lnTo>
                    <a:pt x="122" y="16"/>
                  </a:lnTo>
                  <a:lnTo>
                    <a:pt x="124" y="14"/>
                  </a:lnTo>
                  <a:lnTo>
                    <a:pt x="124" y="10"/>
                  </a:lnTo>
                  <a:lnTo>
                    <a:pt x="124" y="10"/>
                  </a:lnTo>
                  <a:close/>
                  <a:moveTo>
                    <a:pt x="250" y="32"/>
                  </a:moveTo>
                  <a:lnTo>
                    <a:pt x="250" y="32"/>
                  </a:lnTo>
                  <a:lnTo>
                    <a:pt x="246" y="34"/>
                  </a:lnTo>
                  <a:lnTo>
                    <a:pt x="242" y="36"/>
                  </a:lnTo>
                  <a:lnTo>
                    <a:pt x="240" y="38"/>
                  </a:lnTo>
                  <a:lnTo>
                    <a:pt x="240" y="42"/>
                  </a:lnTo>
                  <a:lnTo>
                    <a:pt x="240" y="42"/>
                  </a:lnTo>
                  <a:lnTo>
                    <a:pt x="238" y="54"/>
                  </a:lnTo>
                  <a:lnTo>
                    <a:pt x="236" y="62"/>
                  </a:lnTo>
                  <a:lnTo>
                    <a:pt x="230" y="72"/>
                  </a:lnTo>
                  <a:lnTo>
                    <a:pt x="224" y="80"/>
                  </a:lnTo>
                  <a:lnTo>
                    <a:pt x="216" y="86"/>
                  </a:lnTo>
                  <a:lnTo>
                    <a:pt x="208" y="92"/>
                  </a:lnTo>
                  <a:lnTo>
                    <a:pt x="198" y="94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4" y="96"/>
                  </a:lnTo>
                  <a:lnTo>
                    <a:pt x="180" y="98"/>
                  </a:lnTo>
                  <a:lnTo>
                    <a:pt x="178" y="102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6" y="112"/>
                  </a:lnTo>
                  <a:lnTo>
                    <a:pt x="172" y="118"/>
                  </a:lnTo>
                  <a:lnTo>
                    <a:pt x="166" y="124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54" y="126"/>
                  </a:lnTo>
                  <a:lnTo>
                    <a:pt x="150" y="128"/>
                  </a:lnTo>
                  <a:lnTo>
                    <a:pt x="148" y="130"/>
                  </a:lnTo>
                  <a:lnTo>
                    <a:pt x="148" y="134"/>
                  </a:lnTo>
                  <a:lnTo>
                    <a:pt x="148" y="134"/>
                  </a:lnTo>
                  <a:lnTo>
                    <a:pt x="148" y="138"/>
                  </a:lnTo>
                  <a:lnTo>
                    <a:pt x="150" y="142"/>
                  </a:lnTo>
                  <a:lnTo>
                    <a:pt x="154" y="14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70" y="142"/>
                  </a:lnTo>
                  <a:lnTo>
                    <a:pt x="182" y="136"/>
                  </a:lnTo>
                  <a:lnTo>
                    <a:pt x="190" y="126"/>
                  </a:lnTo>
                  <a:lnTo>
                    <a:pt x="196" y="114"/>
                  </a:lnTo>
                  <a:lnTo>
                    <a:pt x="196" y="114"/>
                  </a:lnTo>
                  <a:lnTo>
                    <a:pt x="208" y="112"/>
                  </a:lnTo>
                  <a:lnTo>
                    <a:pt x="222" y="106"/>
                  </a:lnTo>
                  <a:lnTo>
                    <a:pt x="232" y="100"/>
                  </a:lnTo>
                  <a:lnTo>
                    <a:pt x="242" y="90"/>
                  </a:lnTo>
                  <a:lnTo>
                    <a:pt x="250" y="80"/>
                  </a:lnTo>
                  <a:lnTo>
                    <a:pt x="256" y="68"/>
                  </a:lnTo>
                  <a:lnTo>
                    <a:pt x="258" y="56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38"/>
                  </a:lnTo>
                  <a:lnTo>
                    <a:pt x="258" y="36"/>
                  </a:lnTo>
                  <a:lnTo>
                    <a:pt x="254" y="34"/>
                  </a:lnTo>
                  <a:lnTo>
                    <a:pt x="250" y="32"/>
                  </a:lnTo>
                  <a:lnTo>
                    <a:pt x="250" y="32"/>
                  </a:lnTo>
                  <a:close/>
                  <a:moveTo>
                    <a:pt x="158" y="10"/>
                  </a:moveTo>
                  <a:lnTo>
                    <a:pt x="158" y="10"/>
                  </a:lnTo>
                  <a:lnTo>
                    <a:pt x="158" y="6"/>
                  </a:lnTo>
                  <a:lnTo>
                    <a:pt x="156" y="2"/>
                  </a:lnTo>
                  <a:lnTo>
                    <a:pt x="152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42" y="2"/>
                  </a:lnTo>
                  <a:lnTo>
                    <a:pt x="138" y="6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38" y="16"/>
                  </a:lnTo>
                  <a:lnTo>
                    <a:pt x="136" y="22"/>
                  </a:lnTo>
                  <a:lnTo>
                    <a:pt x="132" y="26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4" y="36"/>
                  </a:lnTo>
                  <a:lnTo>
                    <a:pt x="118" y="38"/>
                  </a:lnTo>
                  <a:lnTo>
                    <a:pt x="112" y="40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2" y="42"/>
                  </a:lnTo>
                  <a:lnTo>
                    <a:pt x="100" y="44"/>
                  </a:lnTo>
                  <a:lnTo>
                    <a:pt x="98" y="48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0" y="58"/>
                  </a:lnTo>
                  <a:lnTo>
                    <a:pt x="102" y="60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16" y="60"/>
                  </a:lnTo>
                  <a:lnTo>
                    <a:pt x="126" y="58"/>
                  </a:lnTo>
                  <a:lnTo>
                    <a:pt x="136" y="52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38"/>
                  </a:lnTo>
                  <a:lnTo>
                    <a:pt x="154" y="30"/>
                  </a:lnTo>
                  <a:lnTo>
                    <a:pt x="158" y="20"/>
                  </a:lnTo>
                  <a:lnTo>
                    <a:pt x="158" y="10"/>
                  </a:lnTo>
                  <a:lnTo>
                    <a:pt x="158" y="10"/>
                  </a:lnTo>
                  <a:close/>
                  <a:moveTo>
                    <a:pt x="330" y="268"/>
                  </a:moveTo>
                  <a:lnTo>
                    <a:pt x="330" y="190"/>
                  </a:lnTo>
                  <a:lnTo>
                    <a:pt x="242" y="258"/>
                  </a:lnTo>
                  <a:lnTo>
                    <a:pt x="242" y="190"/>
                  </a:lnTo>
                  <a:lnTo>
                    <a:pt x="154" y="258"/>
                  </a:lnTo>
                  <a:lnTo>
                    <a:pt x="148" y="258"/>
                  </a:lnTo>
                  <a:lnTo>
                    <a:pt x="122" y="258"/>
                  </a:lnTo>
                  <a:lnTo>
                    <a:pt x="128" y="252"/>
                  </a:lnTo>
                  <a:lnTo>
                    <a:pt x="146" y="240"/>
                  </a:lnTo>
                  <a:lnTo>
                    <a:pt x="140" y="172"/>
                  </a:lnTo>
                  <a:lnTo>
                    <a:pt x="140" y="172"/>
                  </a:lnTo>
                  <a:lnTo>
                    <a:pt x="140" y="168"/>
                  </a:lnTo>
                  <a:lnTo>
                    <a:pt x="138" y="164"/>
                  </a:lnTo>
                  <a:lnTo>
                    <a:pt x="134" y="162"/>
                  </a:lnTo>
                  <a:lnTo>
                    <a:pt x="130" y="162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14" y="162"/>
                  </a:lnTo>
                  <a:lnTo>
                    <a:pt x="112" y="164"/>
                  </a:lnTo>
                  <a:lnTo>
                    <a:pt x="110" y="168"/>
                  </a:lnTo>
                  <a:lnTo>
                    <a:pt x="108" y="172"/>
                  </a:lnTo>
                  <a:lnTo>
                    <a:pt x="100" y="258"/>
                  </a:lnTo>
                  <a:lnTo>
                    <a:pt x="82" y="258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6" y="106"/>
                  </a:lnTo>
                  <a:lnTo>
                    <a:pt x="64" y="104"/>
                  </a:lnTo>
                  <a:lnTo>
                    <a:pt x="60" y="102"/>
                  </a:lnTo>
                  <a:lnTo>
                    <a:pt x="56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0" y="102"/>
                  </a:lnTo>
                  <a:lnTo>
                    <a:pt x="38" y="104"/>
                  </a:lnTo>
                  <a:lnTo>
                    <a:pt x="36" y="106"/>
                  </a:lnTo>
                  <a:lnTo>
                    <a:pt x="34" y="110"/>
                  </a:lnTo>
                  <a:lnTo>
                    <a:pt x="18" y="258"/>
                  </a:lnTo>
                  <a:lnTo>
                    <a:pt x="10" y="258"/>
                  </a:lnTo>
                  <a:lnTo>
                    <a:pt x="10" y="258"/>
                  </a:lnTo>
                  <a:lnTo>
                    <a:pt x="6" y="260"/>
                  </a:lnTo>
                  <a:lnTo>
                    <a:pt x="2" y="262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44"/>
                  </a:lnTo>
                  <a:lnTo>
                    <a:pt x="2" y="348"/>
                  </a:lnTo>
                  <a:lnTo>
                    <a:pt x="6" y="350"/>
                  </a:lnTo>
                  <a:lnTo>
                    <a:pt x="1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4" y="350"/>
                  </a:lnTo>
                  <a:lnTo>
                    <a:pt x="328" y="348"/>
                  </a:lnTo>
                  <a:lnTo>
                    <a:pt x="330" y="344"/>
                  </a:lnTo>
                  <a:lnTo>
                    <a:pt x="330" y="340"/>
                  </a:lnTo>
                  <a:lnTo>
                    <a:pt x="330" y="268"/>
                  </a:lnTo>
                  <a:lnTo>
                    <a:pt x="330" y="268"/>
                  </a:lnTo>
                  <a:lnTo>
                    <a:pt x="330" y="268"/>
                  </a:lnTo>
                  <a:lnTo>
                    <a:pt x="330" y="268"/>
                  </a:lnTo>
                  <a:close/>
                  <a:moveTo>
                    <a:pt x="76" y="314"/>
                  </a:moveTo>
                  <a:lnTo>
                    <a:pt x="22" y="314"/>
                  </a:lnTo>
                  <a:lnTo>
                    <a:pt x="22" y="288"/>
                  </a:lnTo>
                  <a:lnTo>
                    <a:pt x="76" y="288"/>
                  </a:lnTo>
                  <a:lnTo>
                    <a:pt x="76" y="314"/>
                  </a:lnTo>
                  <a:close/>
                  <a:moveTo>
                    <a:pt x="154" y="314"/>
                  </a:moveTo>
                  <a:lnTo>
                    <a:pt x="100" y="314"/>
                  </a:lnTo>
                  <a:lnTo>
                    <a:pt x="100" y="288"/>
                  </a:lnTo>
                  <a:lnTo>
                    <a:pt x="154" y="288"/>
                  </a:lnTo>
                  <a:lnTo>
                    <a:pt x="154" y="314"/>
                  </a:lnTo>
                  <a:close/>
                  <a:moveTo>
                    <a:pt x="232" y="314"/>
                  </a:moveTo>
                  <a:lnTo>
                    <a:pt x="176" y="314"/>
                  </a:lnTo>
                  <a:lnTo>
                    <a:pt x="176" y="288"/>
                  </a:lnTo>
                  <a:lnTo>
                    <a:pt x="232" y="288"/>
                  </a:lnTo>
                  <a:lnTo>
                    <a:pt x="232" y="314"/>
                  </a:lnTo>
                  <a:close/>
                  <a:moveTo>
                    <a:pt x="308" y="314"/>
                  </a:moveTo>
                  <a:lnTo>
                    <a:pt x="254" y="314"/>
                  </a:lnTo>
                  <a:lnTo>
                    <a:pt x="254" y="288"/>
                  </a:lnTo>
                  <a:lnTo>
                    <a:pt x="308" y="288"/>
                  </a:lnTo>
                  <a:lnTo>
                    <a:pt x="308" y="3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3551" y="5415572"/>
            <a:ext cx="612000" cy="612000"/>
            <a:chOff x="1467520" y="2258092"/>
            <a:chExt cx="612000" cy="612000"/>
          </a:xfrm>
        </p:grpSpPr>
        <p:sp>
          <p:nvSpPr>
            <p:cNvPr id="37" name="Oval 36"/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" name="Freeform 4803"/>
            <p:cNvSpPr>
              <a:spLocks noEditPoints="1"/>
            </p:cNvSpPr>
            <p:nvPr/>
          </p:nvSpPr>
          <p:spPr bwMode="auto">
            <a:xfrm>
              <a:off x="1543081" y="2365878"/>
              <a:ext cx="460878" cy="335852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237306" y="5365911"/>
            <a:ext cx="45230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Services and Industries </a:t>
            </a:r>
            <a:r>
              <a:rPr lang="en-US" altLang="en-US" sz="1600" dirty="0" smtClean="0">
                <a:latin typeface="Helvetica" panose="020B0604020202020204" pitchFamily="34" charset="0"/>
              </a:rPr>
              <a:t>are the </a:t>
            </a:r>
            <a:r>
              <a:rPr lang="en-US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two largest sectors </a:t>
            </a:r>
            <a:r>
              <a:rPr lang="en-US" altLang="en-US" sz="1600" dirty="0" smtClean="0">
                <a:latin typeface="Helvetica" panose="020B0604020202020204" pitchFamily="34" charset="0"/>
              </a:rPr>
              <a:t>contributing to the State GDP with </a:t>
            </a:r>
            <a:r>
              <a:rPr lang="en-US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40.5% </a:t>
            </a:r>
            <a:r>
              <a:rPr lang="en-US" altLang="en-US" sz="1600" dirty="0" smtClean="0">
                <a:latin typeface="Helvetica" panose="020B0604020202020204" pitchFamily="34" charset="0"/>
              </a:rPr>
              <a:t>and</a:t>
            </a:r>
            <a:r>
              <a:rPr lang="en-US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 39.06% </a:t>
            </a:r>
            <a:r>
              <a:rPr lang="en-US" altLang="en-US" sz="1600" dirty="0" smtClean="0">
                <a:latin typeface="Helvetica" panose="020B0604020202020204" pitchFamily="34" charset="0"/>
              </a:rPr>
              <a:t>respectively</a:t>
            </a:r>
            <a:endParaRPr lang="en-US" altLang="en-US" sz="1600" dirty="0">
              <a:latin typeface="Helvetica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49210" y="1635594"/>
            <a:ext cx="612000" cy="612000"/>
            <a:chOff x="9322641" y="2258092"/>
            <a:chExt cx="612000" cy="612000"/>
          </a:xfrm>
        </p:grpSpPr>
        <p:sp>
          <p:nvSpPr>
            <p:cNvPr id="45" name="Oval 44"/>
            <p:cNvSpPr/>
            <p:nvPr/>
          </p:nvSpPr>
          <p:spPr bwMode="ltGray">
            <a:xfrm>
              <a:off x="9322641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6" name="Freeform 4959"/>
            <p:cNvSpPr>
              <a:spLocks noEditPoints="1"/>
            </p:cNvSpPr>
            <p:nvPr/>
          </p:nvSpPr>
          <p:spPr bwMode="auto">
            <a:xfrm>
              <a:off x="9411821" y="2426874"/>
              <a:ext cx="433640" cy="337276"/>
            </a:xfrm>
            <a:custGeom>
              <a:avLst/>
              <a:gdLst>
                <a:gd name="T0" fmla="*/ 348 w 360"/>
                <a:gd name="T1" fmla="*/ 0 h 280"/>
                <a:gd name="T2" fmla="*/ 8 w 360"/>
                <a:gd name="T3" fmla="*/ 0 h 280"/>
                <a:gd name="T4" fmla="*/ 0 w 360"/>
                <a:gd name="T5" fmla="*/ 8 h 280"/>
                <a:gd name="T6" fmla="*/ 8 w 360"/>
                <a:gd name="T7" fmla="*/ 242 h 280"/>
                <a:gd name="T8" fmla="*/ 180 w 360"/>
                <a:gd name="T9" fmla="*/ 280 h 280"/>
                <a:gd name="T10" fmla="*/ 358 w 360"/>
                <a:gd name="T11" fmla="*/ 238 h 280"/>
                <a:gd name="T12" fmla="*/ 360 w 360"/>
                <a:gd name="T13" fmla="*/ 4 h 280"/>
                <a:gd name="T14" fmla="*/ 20 w 360"/>
                <a:gd name="T15" fmla="*/ 224 h 280"/>
                <a:gd name="T16" fmla="*/ 200 w 360"/>
                <a:gd name="T17" fmla="*/ 54 h 280"/>
                <a:gd name="T18" fmla="*/ 334 w 360"/>
                <a:gd name="T19" fmla="*/ 26 h 280"/>
                <a:gd name="T20" fmla="*/ 338 w 360"/>
                <a:gd name="T21" fmla="*/ 36 h 280"/>
                <a:gd name="T22" fmla="*/ 204 w 360"/>
                <a:gd name="T23" fmla="*/ 72 h 280"/>
                <a:gd name="T24" fmla="*/ 196 w 360"/>
                <a:gd name="T25" fmla="*/ 72 h 280"/>
                <a:gd name="T26" fmla="*/ 194 w 360"/>
                <a:gd name="T27" fmla="*/ 58 h 280"/>
                <a:gd name="T28" fmla="*/ 200 w 360"/>
                <a:gd name="T29" fmla="*/ 90 h 280"/>
                <a:gd name="T30" fmla="*/ 270 w 360"/>
                <a:gd name="T31" fmla="*/ 76 h 280"/>
                <a:gd name="T32" fmla="*/ 274 w 360"/>
                <a:gd name="T33" fmla="*/ 86 h 280"/>
                <a:gd name="T34" fmla="*/ 204 w 360"/>
                <a:gd name="T35" fmla="*/ 108 h 280"/>
                <a:gd name="T36" fmla="*/ 196 w 360"/>
                <a:gd name="T37" fmla="*/ 106 h 280"/>
                <a:gd name="T38" fmla="*/ 194 w 360"/>
                <a:gd name="T39" fmla="*/ 94 h 280"/>
                <a:gd name="T40" fmla="*/ 340 w 360"/>
                <a:gd name="T41" fmla="*/ 168 h 280"/>
                <a:gd name="T42" fmla="*/ 336 w 360"/>
                <a:gd name="T43" fmla="*/ 174 h 280"/>
                <a:gd name="T44" fmla="*/ 326 w 360"/>
                <a:gd name="T45" fmla="*/ 172 h 280"/>
                <a:gd name="T46" fmla="*/ 284 w 360"/>
                <a:gd name="T47" fmla="*/ 192 h 280"/>
                <a:gd name="T48" fmla="*/ 210 w 360"/>
                <a:gd name="T49" fmla="*/ 242 h 280"/>
                <a:gd name="T50" fmla="*/ 196 w 360"/>
                <a:gd name="T51" fmla="*/ 246 h 280"/>
                <a:gd name="T52" fmla="*/ 192 w 360"/>
                <a:gd name="T53" fmla="*/ 236 h 280"/>
                <a:gd name="T54" fmla="*/ 234 w 360"/>
                <a:gd name="T55" fmla="*/ 156 h 280"/>
                <a:gd name="T56" fmla="*/ 280 w 360"/>
                <a:gd name="T57" fmla="*/ 170 h 280"/>
                <a:gd name="T58" fmla="*/ 290 w 360"/>
                <a:gd name="T59" fmla="*/ 134 h 280"/>
                <a:gd name="T60" fmla="*/ 298 w 360"/>
                <a:gd name="T61" fmla="*/ 124 h 280"/>
                <a:gd name="T62" fmla="*/ 336 w 360"/>
                <a:gd name="T63" fmla="*/ 124 h 280"/>
                <a:gd name="T64" fmla="*/ 340 w 360"/>
                <a:gd name="T65" fmla="*/ 168 h 280"/>
                <a:gd name="T66" fmla="*/ 46 w 360"/>
                <a:gd name="T67" fmla="*/ 68 h 280"/>
                <a:gd name="T68" fmla="*/ 38 w 360"/>
                <a:gd name="T69" fmla="*/ 60 h 280"/>
                <a:gd name="T70" fmla="*/ 42 w 360"/>
                <a:gd name="T71" fmla="*/ 50 h 280"/>
                <a:gd name="T72" fmla="*/ 140 w 360"/>
                <a:gd name="T73" fmla="*/ 68 h 280"/>
                <a:gd name="T74" fmla="*/ 148 w 360"/>
                <a:gd name="T75" fmla="*/ 80 h 280"/>
                <a:gd name="T76" fmla="*/ 138 w 360"/>
                <a:gd name="T77" fmla="*/ 88 h 280"/>
                <a:gd name="T78" fmla="*/ 70 w 360"/>
                <a:gd name="T79" fmla="*/ 126 h 280"/>
                <a:gd name="T80" fmla="*/ 44 w 360"/>
                <a:gd name="T81" fmla="*/ 142 h 280"/>
                <a:gd name="T82" fmla="*/ 38 w 360"/>
                <a:gd name="T83" fmla="*/ 168 h 280"/>
                <a:gd name="T84" fmla="*/ 50 w 360"/>
                <a:gd name="T85" fmla="*/ 202 h 280"/>
                <a:gd name="T86" fmla="*/ 78 w 360"/>
                <a:gd name="T87" fmla="*/ 218 h 280"/>
                <a:gd name="T88" fmla="*/ 98 w 360"/>
                <a:gd name="T89" fmla="*/ 212 h 280"/>
                <a:gd name="T90" fmla="*/ 116 w 360"/>
                <a:gd name="T91" fmla="*/ 186 h 280"/>
                <a:gd name="T92" fmla="*/ 128 w 360"/>
                <a:gd name="T93" fmla="*/ 166 h 280"/>
                <a:gd name="T94" fmla="*/ 116 w 360"/>
                <a:gd name="T95" fmla="*/ 132 h 280"/>
                <a:gd name="T96" fmla="*/ 88 w 360"/>
                <a:gd name="T97" fmla="*/ 11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80">
                  <a:moveTo>
                    <a:pt x="356" y="2"/>
                  </a:moveTo>
                  <a:lnTo>
                    <a:pt x="356" y="2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180" y="3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8" y="242"/>
                  </a:lnTo>
                  <a:lnTo>
                    <a:pt x="178" y="280"/>
                  </a:lnTo>
                  <a:lnTo>
                    <a:pt x="178" y="280"/>
                  </a:lnTo>
                  <a:lnTo>
                    <a:pt x="180" y="280"/>
                  </a:lnTo>
                  <a:lnTo>
                    <a:pt x="180" y="280"/>
                  </a:lnTo>
                  <a:lnTo>
                    <a:pt x="182" y="280"/>
                  </a:lnTo>
                  <a:lnTo>
                    <a:pt x="352" y="242"/>
                  </a:lnTo>
                  <a:lnTo>
                    <a:pt x="352" y="242"/>
                  </a:lnTo>
                  <a:lnTo>
                    <a:pt x="358" y="238"/>
                  </a:lnTo>
                  <a:lnTo>
                    <a:pt x="360" y="232"/>
                  </a:lnTo>
                  <a:lnTo>
                    <a:pt x="360" y="8"/>
                  </a:lnTo>
                  <a:lnTo>
                    <a:pt x="360" y="8"/>
                  </a:lnTo>
                  <a:lnTo>
                    <a:pt x="360" y="4"/>
                  </a:lnTo>
                  <a:lnTo>
                    <a:pt x="356" y="2"/>
                  </a:lnTo>
                  <a:lnTo>
                    <a:pt x="356" y="2"/>
                  </a:lnTo>
                  <a:close/>
                  <a:moveTo>
                    <a:pt x="170" y="258"/>
                  </a:moveTo>
                  <a:lnTo>
                    <a:pt x="20" y="224"/>
                  </a:lnTo>
                  <a:lnTo>
                    <a:pt x="20" y="22"/>
                  </a:lnTo>
                  <a:lnTo>
                    <a:pt x="170" y="56"/>
                  </a:lnTo>
                  <a:lnTo>
                    <a:pt x="170" y="258"/>
                  </a:lnTo>
                  <a:close/>
                  <a:moveTo>
                    <a:pt x="200" y="54"/>
                  </a:moveTo>
                  <a:lnTo>
                    <a:pt x="326" y="24"/>
                  </a:lnTo>
                  <a:lnTo>
                    <a:pt x="326" y="24"/>
                  </a:lnTo>
                  <a:lnTo>
                    <a:pt x="330" y="24"/>
                  </a:lnTo>
                  <a:lnTo>
                    <a:pt x="334" y="26"/>
                  </a:lnTo>
                  <a:lnTo>
                    <a:pt x="336" y="28"/>
                  </a:lnTo>
                  <a:lnTo>
                    <a:pt x="338" y="32"/>
                  </a:lnTo>
                  <a:lnTo>
                    <a:pt x="338" y="32"/>
                  </a:lnTo>
                  <a:lnTo>
                    <a:pt x="338" y="36"/>
                  </a:lnTo>
                  <a:lnTo>
                    <a:pt x="336" y="40"/>
                  </a:lnTo>
                  <a:lnTo>
                    <a:pt x="334" y="42"/>
                  </a:lnTo>
                  <a:lnTo>
                    <a:pt x="330" y="44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196" y="72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2"/>
                  </a:lnTo>
                  <a:lnTo>
                    <a:pt x="194" y="58"/>
                  </a:lnTo>
                  <a:lnTo>
                    <a:pt x="196" y="56"/>
                  </a:lnTo>
                  <a:lnTo>
                    <a:pt x="200" y="54"/>
                  </a:lnTo>
                  <a:lnTo>
                    <a:pt x="200" y="54"/>
                  </a:lnTo>
                  <a:close/>
                  <a:moveTo>
                    <a:pt x="200" y="90"/>
                  </a:moveTo>
                  <a:lnTo>
                    <a:pt x="262" y="74"/>
                  </a:lnTo>
                  <a:lnTo>
                    <a:pt x="262" y="74"/>
                  </a:lnTo>
                  <a:lnTo>
                    <a:pt x="266" y="74"/>
                  </a:lnTo>
                  <a:lnTo>
                    <a:pt x="270" y="76"/>
                  </a:lnTo>
                  <a:lnTo>
                    <a:pt x="274" y="78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6"/>
                  </a:lnTo>
                  <a:lnTo>
                    <a:pt x="274" y="90"/>
                  </a:lnTo>
                  <a:lnTo>
                    <a:pt x="270" y="92"/>
                  </a:lnTo>
                  <a:lnTo>
                    <a:pt x="268" y="94"/>
                  </a:lnTo>
                  <a:lnTo>
                    <a:pt x="204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6" y="106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2" y="98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200" y="90"/>
                  </a:lnTo>
                  <a:lnTo>
                    <a:pt x="200" y="90"/>
                  </a:lnTo>
                  <a:close/>
                  <a:moveTo>
                    <a:pt x="340" y="168"/>
                  </a:moveTo>
                  <a:lnTo>
                    <a:pt x="340" y="168"/>
                  </a:lnTo>
                  <a:lnTo>
                    <a:pt x="340" y="172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0" y="174"/>
                  </a:lnTo>
                  <a:lnTo>
                    <a:pt x="326" y="172"/>
                  </a:lnTo>
                  <a:lnTo>
                    <a:pt x="316" y="162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4" y="192"/>
                  </a:lnTo>
                  <a:lnTo>
                    <a:pt x="278" y="192"/>
                  </a:lnTo>
                  <a:lnTo>
                    <a:pt x="246" y="178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06" y="246"/>
                  </a:lnTo>
                  <a:lnTo>
                    <a:pt x="200" y="248"/>
                  </a:lnTo>
                  <a:lnTo>
                    <a:pt x="200" y="248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4" y="244"/>
                  </a:lnTo>
                  <a:lnTo>
                    <a:pt x="192" y="240"/>
                  </a:lnTo>
                  <a:lnTo>
                    <a:pt x="192" y="236"/>
                  </a:lnTo>
                  <a:lnTo>
                    <a:pt x="192" y="234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4" y="156"/>
                  </a:lnTo>
                  <a:lnTo>
                    <a:pt x="238" y="154"/>
                  </a:lnTo>
                  <a:lnTo>
                    <a:pt x="242" y="154"/>
                  </a:lnTo>
                  <a:lnTo>
                    <a:pt x="246" y="154"/>
                  </a:lnTo>
                  <a:lnTo>
                    <a:pt x="280" y="170"/>
                  </a:lnTo>
                  <a:lnTo>
                    <a:pt x="302" y="148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0" y="134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2" y="126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332" y="124"/>
                  </a:lnTo>
                  <a:lnTo>
                    <a:pt x="332" y="124"/>
                  </a:lnTo>
                  <a:lnTo>
                    <a:pt x="336" y="124"/>
                  </a:lnTo>
                  <a:lnTo>
                    <a:pt x="338" y="126"/>
                  </a:lnTo>
                  <a:lnTo>
                    <a:pt x="340" y="128"/>
                  </a:lnTo>
                  <a:lnTo>
                    <a:pt x="340" y="132"/>
                  </a:lnTo>
                  <a:lnTo>
                    <a:pt x="340" y="168"/>
                  </a:lnTo>
                  <a:close/>
                  <a:moveTo>
                    <a:pt x="138" y="88"/>
                  </a:moveTo>
                  <a:lnTo>
                    <a:pt x="138" y="88"/>
                  </a:lnTo>
                  <a:lnTo>
                    <a:pt x="136" y="8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0" y="62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0" y="52"/>
                  </a:lnTo>
                  <a:lnTo>
                    <a:pt x="42" y="50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4" y="70"/>
                  </a:lnTo>
                  <a:lnTo>
                    <a:pt x="146" y="72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44" y="86"/>
                  </a:lnTo>
                  <a:lnTo>
                    <a:pt x="138" y="88"/>
                  </a:lnTo>
                  <a:lnTo>
                    <a:pt x="138" y="88"/>
                  </a:lnTo>
                  <a:close/>
                  <a:moveTo>
                    <a:pt x="78" y="172"/>
                  </a:moveTo>
                  <a:lnTo>
                    <a:pt x="78" y="126"/>
                  </a:lnTo>
                  <a:lnTo>
                    <a:pt x="78" y="126"/>
                  </a:lnTo>
                  <a:lnTo>
                    <a:pt x="70" y="126"/>
                  </a:lnTo>
                  <a:lnTo>
                    <a:pt x="62" y="128"/>
                  </a:lnTo>
                  <a:lnTo>
                    <a:pt x="56" y="132"/>
                  </a:lnTo>
                  <a:lnTo>
                    <a:pt x="50" y="136"/>
                  </a:lnTo>
                  <a:lnTo>
                    <a:pt x="44" y="142"/>
                  </a:lnTo>
                  <a:lnTo>
                    <a:pt x="42" y="150"/>
                  </a:lnTo>
                  <a:lnTo>
                    <a:pt x="40" y="15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40" y="176"/>
                  </a:lnTo>
                  <a:lnTo>
                    <a:pt x="42" y="186"/>
                  </a:lnTo>
                  <a:lnTo>
                    <a:pt x="44" y="194"/>
                  </a:lnTo>
                  <a:lnTo>
                    <a:pt x="50" y="202"/>
                  </a:lnTo>
                  <a:lnTo>
                    <a:pt x="56" y="208"/>
                  </a:lnTo>
                  <a:lnTo>
                    <a:pt x="62" y="212"/>
                  </a:lnTo>
                  <a:lnTo>
                    <a:pt x="70" y="216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84" y="218"/>
                  </a:lnTo>
                  <a:lnTo>
                    <a:pt x="92" y="216"/>
                  </a:lnTo>
                  <a:lnTo>
                    <a:pt x="98" y="212"/>
                  </a:lnTo>
                  <a:lnTo>
                    <a:pt x="104" y="208"/>
                  </a:lnTo>
                  <a:lnTo>
                    <a:pt x="110" y="202"/>
                  </a:lnTo>
                  <a:lnTo>
                    <a:pt x="114" y="194"/>
                  </a:lnTo>
                  <a:lnTo>
                    <a:pt x="116" y="186"/>
                  </a:lnTo>
                  <a:lnTo>
                    <a:pt x="116" y="176"/>
                  </a:lnTo>
                  <a:lnTo>
                    <a:pt x="78" y="172"/>
                  </a:lnTo>
                  <a:close/>
                  <a:moveTo>
                    <a:pt x="128" y="166"/>
                  </a:moveTo>
                  <a:lnTo>
                    <a:pt x="128" y="166"/>
                  </a:lnTo>
                  <a:lnTo>
                    <a:pt x="126" y="156"/>
                  </a:lnTo>
                  <a:lnTo>
                    <a:pt x="124" y="146"/>
                  </a:lnTo>
                  <a:lnTo>
                    <a:pt x="122" y="138"/>
                  </a:lnTo>
                  <a:lnTo>
                    <a:pt x="116" y="132"/>
                  </a:lnTo>
                  <a:lnTo>
                    <a:pt x="110" y="126"/>
                  </a:lnTo>
                  <a:lnTo>
                    <a:pt x="104" y="120"/>
                  </a:lnTo>
                  <a:lnTo>
                    <a:pt x="96" y="116"/>
                  </a:lnTo>
                  <a:lnTo>
                    <a:pt x="88" y="114"/>
                  </a:lnTo>
                  <a:lnTo>
                    <a:pt x="88" y="160"/>
                  </a:lnTo>
                  <a:lnTo>
                    <a:pt x="128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39597" y="1667014"/>
            <a:ext cx="612000" cy="612000"/>
            <a:chOff x="9617181" y="4690710"/>
            <a:chExt cx="612000" cy="612000"/>
          </a:xfrm>
        </p:grpSpPr>
        <p:sp>
          <p:nvSpPr>
            <p:cNvPr id="48" name="Oval 47"/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9" name="Freeform 4851"/>
            <p:cNvSpPr>
              <a:spLocks noEditPoints="1"/>
            </p:cNvSpPr>
            <p:nvPr/>
          </p:nvSpPr>
          <p:spPr bwMode="auto">
            <a:xfrm>
              <a:off x="9703458" y="4818431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388869" y="1739488"/>
            <a:ext cx="45230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Higher than national average growth in GDP </a:t>
            </a:r>
            <a:r>
              <a:rPr lang="en-US" altLang="en-US" sz="1600" dirty="0" smtClean="0">
                <a:latin typeface="Helvetica" panose="020B0604020202020204" pitchFamily="34" charset="0"/>
              </a:rPr>
              <a:t>over the past 5 years</a:t>
            </a:r>
            <a:endParaRPr lang="en-US" altLang="en-US" sz="1600" dirty="0">
              <a:latin typeface="Helvetica" panose="020B0604020202020204" pitchFamily="34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6979256" y="1703776"/>
            <a:ext cx="45230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16-fold increase in employment potential through industries </a:t>
            </a:r>
            <a:r>
              <a:rPr lang="en-US" altLang="en-US" sz="1600" dirty="0" smtClean="0">
                <a:latin typeface="Helvetica" panose="020B0604020202020204" pitchFamily="34" charset="0"/>
              </a:rPr>
              <a:t>in the past 6 years</a:t>
            </a:r>
            <a:endParaRPr lang="en-US" altLang="en-US" sz="1600" dirty="0">
              <a:latin typeface="Helvetica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605043-4654-4F07-B7CE-DA8A848EB070}"/>
              </a:ext>
            </a:extLst>
          </p:cNvPr>
          <p:cNvSpPr/>
          <p:nvPr/>
        </p:nvSpPr>
        <p:spPr>
          <a:xfrm>
            <a:off x="0" y="6397189"/>
            <a:ext cx="12191999" cy="307777"/>
          </a:xfrm>
          <a:prstGeom prst="rect">
            <a:avLst/>
          </a:prstGeom>
          <a:solidFill>
            <a:srgbClr val="ED1B2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Odisha: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Industrialized state with huge growth potential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lide Number Placeholder 17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>
                <a:solidFill>
                  <a:schemeClr val="bg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9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6481" r="15364"/>
          <a:stretch/>
        </p:blipFill>
        <p:spPr>
          <a:xfrm>
            <a:off x="321378" y="1733701"/>
            <a:ext cx="4348804" cy="3525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– led </a:t>
            </a:r>
            <a:r>
              <a:rPr lang="en-GB" dirty="0"/>
              <a:t>industrial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05043-4654-4F07-B7CE-DA8A848EB070}"/>
              </a:ext>
            </a:extLst>
          </p:cNvPr>
          <p:cNvSpPr/>
          <p:nvPr/>
        </p:nvSpPr>
        <p:spPr>
          <a:xfrm>
            <a:off x="0" y="6397189"/>
            <a:ext cx="12191999" cy="307777"/>
          </a:xfrm>
          <a:prstGeom prst="rect">
            <a:avLst/>
          </a:prstGeom>
          <a:solidFill>
            <a:srgbClr val="ED1B2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Odisha: Consistently amongst the top investment destinations in India</a:t>
            </a:r>
          </a:p>
        </p:txBody>
      </p:sp>
      <p:sp>
        <p:nvSpPr>
          <p:cNvPr id="22" name="Teardrop 21"/>
          <p:cNvSpPr/>
          <p:nvPr/>
        </p:nvSpPr>
        <p:spPr>
          <a:xfrm rot="8105372">
            <a:off x="2747204" y="4020431"/>
            <a:ext cx="124139" cy="123838"/>
          </a:xfrm>
          <a:prstGeom prst="teardrop">
            <a:avLst>
              <a:gd name="adj" fmla="val 119368"/>
            </a:avLst>
          </a:prstGeom>
          <a:solidFill>
            <a:srgbClr val="A32020"/>
          </a:solidFill>
          <a:ln w="12700" cap="flat" cmpd="sng" algn="ctr">
            <a:solidFill>
              <a:srgbClr val="A3202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ardrop 23"/>
          <p:cNvSpPr/>
          <p:nvPr/>
        </p:nvSpPr>
        <p:spPr>
          <a:xfrm rot="8105372">
            <a:off x="3991294" y="3235274"/>
            <a:ext cx="124139" cy="123838"/>
          </a:xfrm>
          <a:prstGeom prst="teardrop">
            <a:avLst>
              <a:gd name="adj" fmla="val 119368"/>
            </a:avLst>
          </a:prstGeom>
          <a:solidFill>
            <a:srgbClr val="A32020"/>
          </a:solidFill>
          <a:ln w="12700" cap="flat" cmpd="sng" algn="ctr">
            <a:solidFill>
              <a:srgbClr val="A3202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2902" y="1953461"/>
            <a:ext cx="1844026" cy="307777"/>
          </a:xfrm>
          <a:prstGeom prst="rect">
            <a:avLst/>
          </a:prstGeom>
          <a:solidFill>
            <a:srgbClr val="FFFFFF">
              <a:lumMod val="85000"/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</a:rPr>
              <a:t>Subarnarekha Port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2743" y="2686300"/>
            <a:ext cx="1295835" cy="307777"/>
          </a:xfrm>
          <a:prstGeom prst="rect">
            <a:avLst/>
          </a:prstGeom>
          <a:solidFill>
            <a:srgbClr val="FFFFFF">
              <a:lumMod val="85000"/>
              <a:alpha val="28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</a:rPr>
              <a:t>Dhamra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</a:rPr>
              <a:t> Port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6961" y="4054008"/>
            <a:ext cx="1423456" cy="307777"/>
          </a:xfrm>
          <a:prstGeom prst="rect">
            <a:avLst/>
          </a:prstGeom>
          <a:solidFill>
            <a:srgbClr val="FFFFFF">
              <a:lumMod val="85000"/>
              <a:alpha val="5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</a:rPr>
              <a:t>Gopalpur</a:t>
            </a:r>
            <a:r>
              <a:rPr lang="en-GB" sz="1400" kern="0" dirty="0">
                <a:solidFill>
                  <a:srgbClr val="C00000"/>
                </a:solidFill>
                <a:latin typeface="Century Gothic" panose="020F0302020204030204"/>
              </a:rPr>
              <a:t> Port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3650" y="3246384"/>
            <a:ext cx="1249656" cy="307777"/>
          </a:xfrm>
          <a:prstGeom prst="rect">
            <a:avLst/>
          </a:prstGeom>
          <a:solidFill>
            <a:srgbClr val="FFFFFF">
              <a:lumMod val="85000"/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</a:rPr>
              <a:t>Paradip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</a:rPr>
              <a:t> Port</a:t>
            </a:r>
          </a:p>
        </p:txBody>
      </p:sp>
      <p:sp>
        <p:nvSpPr>
          <p:cNvPr id="21" name="Teardrop 20"/>
          <p:cNvSpPr/>
          <p:nvPr/>
        </p:nvSpPr>
        <p:spPr>
          <a:xfrm rot="8105372">
            <a:off x="4467143" y="2250648"/>
            <a:ext cx="124139" cy="123838"/>
          </a:xfrm>
          <a:prstGeom prst="teardrop">
            <a:avLst>
              <a:gd name="adj" fmla="val 119368"/>
            </a:avLst>
          </a:prstGeom>
          <a:solidFill>
            <a:srgbClr val="A32020"/>
          </a:solidFill>
          <a:ln w="12700" cap="flat" cmpd="sng" algn="ctr">
            <a:solidFill>
              <a:srgbClr val="A3202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ardrop 19"/>
          <p:cNvSpPr/>
          <p:nvPr/>
        </p:nvSpPr>
        <p:spPr>
          <a:xfrm rot="8105372">
            <a:off x="4180674" y="2807184"/>
            <a:ext cx="124139" cy="123838"/>
          </a:xfrm>
          <a:prstGeom prst="teardrop">
            <a:avLst>
              <a:gd name="adj" fmla="val 119368"/>
            </a:avLst>
          </a:prstGeom>
          <a:solidFill>
            <a:srgbClr val="A32020"/>
          </a:solidFill>
          <a:ln w="12700" cap="flat" cmpd="sng" algn="ctr">
            <a:solidFill>
              <a:srgbClr val="A3202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753314" y="4576613"/>
          <a:ext cx="1955613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143">
                  <a:extLst>
                    <a:ext uri="{9D8B030D-6E8A-4147-A177-3AD203B41FA5}">
                      <a16:colId xmlns:a16="http://schemas.microsoft.com/office/drawing/2014/main" val="4074326229"/>
                    </a:ext>
                  </a:extLst>
                </a:gridCol>
                <a:gridCol w="1575470">
                  <a:extLst>
                    <a:ext uri="{9D8B030D-6E8A-4147-A177-3AD203B41FA5}">
                      <a16:colId xmlns:a16="http://schemas.microsoft.com/office/drawing/2014/main" val="3927623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Gas Pipeline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National Highway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306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Railway</a:t>
                      </a:r>
                      <a:r>
                        <a:rPr lang="en-GB" sz="1000" baseline="0" dirty="0" smtClean="0"/>
                        <a:t> Network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04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Gas Distribution</a:t>
                      </a:r>
                      <a:r>
                        <a:rPr lang="en-GB" sz="1000" baseline="0" dirty="0"/>
                        <a:t> Centres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59792"/>
                  </a:ext>
                </a:extLst>
              </a:tr>
            </a:tbl>
          </a:graphicData>
        </a:graphic>
      </p:graphicFrame>
      <p:sp>
        <p:nvSpPr>
          <p:cNvPr id="34" name="5-Point Star 33"/>
          <p:cNvSpPr/>
          <p:nvPr/>
        </p:nvSpPr>
        <p:spPr>
          <a:xfrm>
            <a:off x="3823568" y="5357814"/>
            <a:ext cx="282225" cy="186515"/>
          </a:xfrm>
          <a:prstGeom prst="star5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3823568" y="4724400"/>
            <a:ext cx="33150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10868" y="4953000"/>
            <a:ext cx="331502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10868" y="5194300"/>
            <a:ext cx="33150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6530028" y="4576613"/>
            <a:ext cx="5299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11 % of India’s water resources </a:t>
            </a:r>
            <a:r>
              <a:rPr lang="en-GB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alt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 surplus</a:t>
            </a:r>
            <a:r>
              <a:rPr lang="en-GB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with </a:t>
            </a:r>
            <a:r>
              <a:rPr lang="en-GB" alt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 17,600 MW </a:t>
            </a:r>
            <a:r>
              <a:rPr lang="en-GB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of production</a:t>
            </a:r>
          </a:p>
        </p:txBody>
      </p:sp>
      <p:sp>
        <p:nvSpPr>
          <p:cNvPr id="42" name="Rectangle 85"/>
          <p:cNvSpPr>
            <a:spLocks noChangeArrowheads="1"/>
          </p:cNvSpPr>
          <p:nvPr/>
        </p:nvSpPr>
        <p:spPr bwMode="auto">
          <a:xfrm>
            <a:off x="6530028" y="3152630"/>
            <a:ext cx="528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10,000 km of Highway Network </a:t>
            </a:r>
            <a:r>
              <a:rPr lang="en-GB" alt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along with a </a:t>
            </a:r>
            <a:r>
              <a:rPr lang="en-GB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mesh of Railways </a:t>
            </a:r>
            <a:r>
              <a:rPr lang="en-GB" alt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providing </a:t>
            </a:r>
            <a:r>
              <a:rPr lang="en-GB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connectivity to the Indian hinterland</a:t>
            </a:r>
            <a:endParaRPr lang="en-GB" altLang="en-US" sz="16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70207" y="3238473"/>
            <a:ext cx="612000" cy="612000"/>
            <a:chOff x="4966372" y="5907019"/>
            <a:chExt cx="612000" cy="612000"/>
          </a:xfrm>
        </p:grpSpPr>
        <p:sp>
          <p:nvSpPr>
            <p:cNvPr id="44" name="Oval 43"/>
            <p:cNvSpPr/>
            <p:nvPr/>
          </p:nvSpPr>
          <p:spPr bwMode="ltGray">
            <a:xfrm>
              <a:off x="4966372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5" name="Freeform 4841"/>
            <p:cNvSpPr>
              <a:spLocks noEditPoints="1"/>
            </p:cNvSpPr>
            <p:nvPr/>
          </p:nvSpPr>
          <p:spPr bwMode="auto">
            <a:xfrm>
              <a:off x="5125837" y="5979959"/>
              <a:ext cx="293071" cy="469411"/>
            </a:xfrm>
            <a:custGeom>
              <a:avLst/>
              <a:gdLst>
                <a:gd name="T0" fmla="*/ 208 w 236"/>
                <a:gd name="T1" fmla="*/ 258 h 378"/>
                <a:gd name="T2" fmla="*/ 214 w 236"/>
                <a:gd name="T3" fmla="*/ 256 h 378"/>
                <a:gd name="T4" fmla="*/ 224 w 236"/>
                <a:gd name="T5" fmla="*/ 248 h 378"/>
                <a:gd name="T6" fmla="*/ 224 w 236"/>
                <a:gd name="T7" fmla="*/ 16 h 378"/>
                <a:gd name="T8" fmla="*/ 224 w 236"/>
                <a:gd name="T9" fmla="*/ 10 h 378"/>
                <a:gd name="T10" fmla="*/ 214 w 236"/>
                <a:gd name="T11" fmla="*/ 2 h 378"/>
                <a:gd name="T12" fmla="*/ 28 w 236"/>
                <a:gd name="T13" fmla="*/ 0 h 378"/>
                <a:gd name="T14" fmla="*/ 22 w 236"/>
                <a:gd name="T15" fmla="*/ 2 h 378"/>
                <a:gd name="T16" fmla="*/ 14 w 236"/>
                <a:gd name="T17" fmla="*/ 10 h 378"/>
                <a:gd name="T18" fmla="*/ 12 w 236"/>
                <a:gd name="T19" fmla="*/ 242 h 378"/>
                <a:gd name="T20" fmla="*/ 14 w 236"/>
                <a:gd name="T21" fmla="*/ 248 h 378"/>
                <a:gd name="T22" fmla="*/ 22 w 236"/>
                <a:gd name="T23" fmla="*/ 256 h 378"/>
                <a:gd name="T24" fmla="*/ 28 w 236"/>
                <a:gd name="T25" fmla="*/ 258 h 378"/>
                <a:gd name="T26" fmla="*/ 150 w 236"/>
                <a:gd name="T27" fmla="*/ 224 h 378"/>
                <a:gd name="T28" fmla="*/ 200 w 236"/>
                <a:gd name="T29" fmla="*/ 196 h 378"/>
                <a:gd name="T30" fmla="*/ 36 w 236"/>
                <a:gd name="T31" fmla="*/ 28 h 378"/>
                <a:gd name="T32" fmla="*/ 200 w 236"/>
                <a:gd name="T33" fmla="*/ 128 h 378"/>
                <a:gd name="T34" fmla="*/ 194 w 236"/>
                <a:gd name="T35" fmla="*/ 130 h 378"/>
                <a:gd name="T36" fmla="*/ 166 w 236"/>
                <a:gd name="T37" fmla="*/ 144 h 378"/>
                <a:gd name="T38" fmla="*/ 136 w 236"/>
                <a:gd name="T39" fmla="*/ 150 h 378"/>
                <a:gd name="T40" fmla="*/ 118 w 236"/>
                <a:gd name="T41" fmla="*/ 152 h 378"/>
                <a:gd name="T42" fmla="*/ 86 w 236"/>
                <a:gd name="T43" fmla="*/ 148 h 378"/>
                <a:gd name="T44" fmla="*/ 60 w 236"/>
                <a:gd name="T45" fmla="*/ 140 h 378"/>
                <a:gd name="T46" fmla="*/ 36 w 236"/>
                <a:gd name="T47" fmla="*/ 128 h 378"/>
                <a:gd name="T48" fmla="*/ 36 w 236"/>
                <a:gd name="T49" fmla="*/ 196 h 378"/>
                <a:gd name="T50" fmla="*/ 88 w 236"/>
                <a:gd name="T51" fmla="*/ 224 h 378"/>
                <a:gd name="T52" fmla="*/ 36 w 236"/>
                <a:gd name="T53" fmla="*/ 196 h 378"/>
                <a:gd name="T54" fmla="*/ 204 w 236"/>
                <a:gd name="T55" fmla="*/ 274 h 378"/>
                <a:gd name="T56" fmla="*/ 182 w 236"/>
                <a:gd name="T57" fmla="*/ 294 h 378"/>
                <a:gd name="T58" fmla="*/ 64 w 236"/>
                <a:gd name="T59" fmla="*/ 274 h 378"/>
                <a:gd name="T60" fmla="*/ 2 w 236"/>
                <a:gd name="T61" fmla="*/ 360 h 378"/>
                <a:gd name="T62" fmla="*/ 0 w 236"/>
                <a:gd name="T63" fmla="*/ 366 h 378"/>
                <a:gd name="T64" fmla="*/ 4 w 236"/>
                <a:gd name="T65" fmla="*/ 376 h 378"/>
                <a:gd name="T66" fmla="*/ 10 w 236"/>
                <a:gd name="T67" fmla="*/ 378 h 378"/>
                <a:gd name="T68" fmla="*/ 14 w 236"/>
                <a:gd name="T69" fmla="*/ 378 h 378"/>
                <a:gd name="T70" fmla="*/ 22 w 236"/>
                <a:gd name="T71" fmla="*/ 376 h 378"/>
                <a:gd name="T72" fmla="*/ 28 w 236"/>
                <a:gd name="T73" fmla="*/ 370 h 378"/>
                <a:gd name="T74" fmla="*/ 206 w 236"/>
                <a:gd name="T75" fmla="*/ 358 h 378"/>
                <a:gd name="T76" fmla="*/ 210 w 236"/>
                <a:gd name="T77" fmla="*/ 370 h 378"/>
                <a:gd name="T78" fmla="*/ 214 w 236"/>
                <a:gd name="T79" fmla="*/ 376 h 378"/>
                <a:gd name="T80" fmla="*/ 222 w 236"/>
                <a:gd name="T81" fmla="*/ 378 h 378"/>
                <a:gd name="T82" fmla="*/ 228 w 236"/>
                <a:gd name="T83" fmla="*/ 378 h 378"/>
                <a:gd name="T84" fmla="*/ 232 w 236"/>
                <a:gd name="T85" fmla="*/ 376 h 378"/>
                <a:gd name="T86" fmla="*/ 236 w 236"/>
                <a:gd name="T87" fmla="*/ 366 h 378"/>
                <a:gd name="T88" fmla="*/ 236 w 236"/>
                <a:gd name="T89" fmla="*/ 360 h 378"/>
                <a:gd name="T90" fmla="*/ 48 w 236"/>
                <a:gd name="T91" fmla="*/ 314 h 378"/>
                <a:gd name="T92" fmla="*/ 198 w 236"/>
                <a:gd name="T93" fmla="*/ 3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378">
                  <a:moveTo>
                    <a:pt x="28" y="258"/>
                  </a:moveTo>
                  <a:lnTo>
                    <a:pt x="208" y="258"/>
                  </a:lnTo>
                  <a:lnTo>
                    <a:pt x="208" y="258"/>
                  </a:lnTo>
                  <a:lnTo>
                    <a:pt x="214" y="256"/>
                  </a:lnTo>
                  <a:lnTo>
                    <a:pt x="220" y="254"/>
                  </a:lnTo>
                  <a:lnTo>
                    <a:pt x="224" y="248"/>
                  </a:lnTo>
                  <a:lnTo>
                    <a:pt x="224" y="242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4" y="10"/>
                  </a:lnTo>
                  <a:lnTo>
                    <a:pt x="220" y="6"/>
                  </a:lnTo>
                  <a:lnTo>
                    <a:pt x="214" y="2"/>
                  </a:lnTo>
                  <a:lnTo>
                    <a:pt x="20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12" y="242"/>
                  </a:lnTo>
                  <a:lnTo>
                    <a:pt x="12" y="242"/>
                  </a:lnTo>
                  <a:lnTo>
                    <a:pt x="14" y="248"/>
                  </a:lnTo>
                  <a:lnTo>
                    <a:pt x="18" y="254"/>
                  </a:lnTo>
                  <a:lnTo>
                    <a:pt x="22" y="256"/>
                  </a:lnTo>
                  <a:lnTo>
                    <a:pt x="28" y="258"/>
                  </a:lnTo>
                  <a:lnTo>
                    <a:pt x="28" y="258"/>
                  </a:lnTo>
                  <a:close/>
                  <a:moveTo>
                    <a:pt x="200" y="224"/>
                  </a:moveTo>
                  <a:lnTo>
                    <a:pt x="150" y="224"/>
                  </a:lnTo>
                  <a:lnTo>
                    <a:pt x="150" y="196"/>
                  </a:lnTo>
                  <a:lnTo>
                    <a:pt x="200" y="196"/>
                  </a:lnTo>
                  <a:lnTo>
                    <a:pt x="200" y="224"/>
                  </a:lnTo>
                  <a:close/>
                  <a:moveTo>
                    <a:pt x="36" y="28"/>
                  </a:moveTo>
                  <a:lnTo>
                    <a:pt x="200" y="28"/>
                  </a:lnTo>
                  <a:lnTo>
                    <a:pt x="200" y="128"/>
                  </a:lnTo>
                  <a:lnTo>
                    <a:pt x="200" y="128"/>
                  </a:lnTo>
                  <a:lnTo>
                    <a:pt x="194" y="130"/>
                  </a:lnTo>
                  <a:lnTo>
                    <a:pt x="178" y="140"/>
                  </a:lnTo>
                  <a:lnTo>
                    <a:pt x="166" y="144"/>
                  </a:lnTo>
                  <a:lnTo>
                    <a:pt x="152" y="148"/>
                  </a:lnTo>
                  <a:lnTo>
                    <a:pt x="136" y="150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02" y="150"/>
                  </a:lnTo>
                  <a:lnTo>
                    <a:pt x="86" y="148"/>
                  </a:lnTo>
                  <a:lnTo>
                    <a:pt x="72" y="144"/>
                  </a:lnTo>
                  <a:lnTo>
                    <a:pt x="60" y="140"/>
                  </a:lnTo>
                  <a:lnTo>
                    <a:pt x="44" y="130"/>
                  </a:lnTo>
                  <a:lnTo>
                    <a:pt x="36" y="128"/>
                  </a:lnTo>
                  <a:lnTo>
                    <a:pt x="36" y="28"/>
                  </a:lnTo>
                  <a:close/>
                  <a:moveTo>
                    <a:pt x="36" y="196"/>
                  </a:moveTo>
                  <a:lnTo>
                    <a:pt x="88" y="196"/>
                  </a:lnTo>
                  <a:lnTo>
                    <a:pt x="88" y="224"/>
                  </a:lnTo>
                  <a:lnTo>
                    <a:pt x="36" y="224"/>
                  </a:lnTo>
                  <a:lnTo>
                    <a:pt x="36" y="196"/>
                  </a:lnTo>
                  <a:close/>
                  <a:moveTo>
                    <a:pt x="236" y="360"/>
                  </a:moveTo>
                  <a:lnTo>
                    <a:pt x="204" y="274"/>
                  </a:lnTo>
                  <a:lnTo>
                    <a:pt x="174" y="274"/>
                  </a:lnTo>
                  <a:lnTo>
                    <a:pt x="182" y="294"/>
                  </a:lnTo>
                  <a:lnTo>
                    <a:pt x="56" y="294"/>
                  </a:lnTo>
                  <a:lnTo>
                    <a:pt x="64" y="274"/>
                  </a:lnTo>
                  <a:lnTo>
                    <a:pt x="34" y="274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0" y="366"/>
                  </a:lnTo>
                  <a:lnTo>
                    <a:pt x="2" y="370"/>
                  </a:lnTo>
                  <a:lnTo>
                    <a:pt x="4" y="376"/>
                  </a:lnTo>
                  <a:lnTo>
                    <a:pt x="10" y="378"/>
                  </a:lnTo>
                  <a:lnTo>
                    <a:pt x="10" y="378"/>
                  </a:lnTo>
                  <a:lnTo>
                    <a:pt x="14" y="378"/>
                  </a:lnTo>
                  <a:lnTo>
                    <a:pt x="14" y="378"/>
                  </a:lnTo>
                  <a:lnTo>
                    <a:pt x="18" y="378"/>
                  </a:lnTo>
                  <a:lnTo>
                    <a:pt x="22" y="376"/>
                  </a:lnTo>
                  <a:lnTo>
                    <a:pt x="26" y="374"/>
                  </a:lnTo>
                  <a:lnTo>
                    <a:pt x="28" y="370"/>
                  </a:lnTo>
                  <a:lnTo>
                    <a:pt x="32" y="358"/>
                  </a:lnTo>
                  <a:lnTo>
                    <a:pt x="206" y="358"/>
                  </a:lnTo>
                  <a:lnTo>
                    <a:pt x="210" y="370"/>
                  </a:lnTo>
                  <a:lnTo>
                    <a:pt x="210" y="370"/>
                  </a:lnTo>
                  <a:lnTo>
                    <a:pt x="212" y="374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2" y="378"/>
                  </a:lnTo>
                  <a:lnTo>
                    <a:pt x="222" y="378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32" y="376"/>
                  </a:lnTo>
                  <a:lnTo>
                    <a:pt x="236" y="370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60"/>
                  </a:lnTo>
                  <a:close/>
                  <a:moveTo>
                    <a:pt x="40" y="338"/>
                  </a:moveTo>
                  <a:lnTo>
                    <a:pt x="48" y="314"/>
                  </a:lnTo>
                  <a:lnTo>
                    <a:pt x="190" y="314"/>
                  </a:lnTo>
                  <a:lnTo>
                    <a:pt x="198" y="338"/>
                  </a:lnTo>
                  <a:lnTo>
                    <a:pt x="40" y="3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68394" y="4591018"/>
            <a:ext cx="612869" cy="612000"/>
            <a:chOff x="6722402" y="4690710"/>
            <a:chExt cx="612869" cy="612000"/>
          </a:xfrm>
        </p:grpSpPr>
        <p:sp>
          <p:nvSpPr>
            <p:cNvPr id="47" name="Oval 46"/>
            <p:cNvSpPr/>
            <p:nvPr/>
          </p:nvSpPr>
          <p:spPr bwMode="ltGray">
            <a:xfrm>
              <a:off x="6722836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9" name="Freeform 4830"/>
            <p:cNvSpPr>
              <a:spLocks noEditPoints="1"/>
            </p:cNvSpPr>
            <p:nvPr/>
          </p:nvSpPr>
          <p:spPr bwMode="auto">
            <a:xfrm>
              <a:off x="6722402" y="4753616"/>
              <a:ext cx="612869" cy="490295"/>
            </a:xfrm>
            <a:custGeom>
              <a:avLst/>
              <a:gdLst>
                <a:gd name="T0" fmla="*/ 478 w 500"/>
                <a:gd name="T1" fmla="*/ 164 h 400"/>
                <a:gd name="T2" fmla="*/ 422 w 500"/>
                <a:gd name="T3" fmla="*/ 150 h 400"/>
                <a:gd name="T4" fmla="*/ 374 w 500"/>
                <a:gd name="T5" fmla="*/ 120 h 400"/>
                <a:gd name="T6" fmla="*/ 358 w 500"/>
                <a:gd name="T7" fmla="*/ 106 h 400"/>
                <a:gd name="T8" fmla="*/ 356 w 500"/>
                <a:gd name="T9" fmla="*/ 104 h 400"/>
                <a:gd name="T10" fmla="*/ 260 w 500"/>
                <a:gd name="T11" fmla="*/ 8 h 400"/>
                <a:gd name="T12" fmla="*/ 260 w 500"/>
                <a:gd name="T13" fmla="*/ 6 h 400"/>
                <a:gd name="T14" fmla="*/ 256 w 500"/>
                <a:gd name="T15" fmla="*/ 4 h 400"/>
                <a:gd name="T16" fmla="*/ 256 w 500"/>
                <a:gd name="T17" fmla="*/ 2 h 400"/>
                <a:gd name="T18" fmla="*/ 252 w 500"/>
                <a:gd name="T19" fmla="*/ 0 h 400"/>
                <a:gd name="T20" fmla="*/ 252 w 500"/>
                <a:gd name="T21" fmla="*/ 0 h 400"/>
                <a:gd name="T22" fmla="*/ 248 w 500"/>
                <a:gd name="T23" fmla="*/ 0 h 400"/>
                <a:gd name="T24" fmla="*/ 248 w 500"/>
                <a:gd name="T25" fmla="*/ 0 h 400"/>
                <a:gd name="T26" fmla="*/ 244 w 500"/>
                <a:gd name="T27" fmla="*/ 2 h 400"/>
                <a:gd name="T28" fmla="*/ 244 w 500"/>
                <a:gd name="T29" fmla="*/ 4 h 400"/>
                <a:gd name="T30" fmla="*/ 240 w 500"/>
                <a:gd name="T31" fmla="*/ 6 h 400"/>
                <a:gd name="T32" fmla="*/ 214 w 500"/>
                <a:gd name="T33" fmla="*/ 102 h 400"/>
                <a:gd name="T34" fmla="*/ 144 w 500"/>
                <a:gd name="T35" fmla="*/ 104 h 400"/>
                <a:gd name="T36" fmla="*/ 142 w 500"/>
                <a:gd name="T37" fmla="*/ 106 h 400"/>
                <a:gd name="T38" fmla="*/ 126 w 500"/>
                <a:gd name="T39" fmla="*/ 120 h 400"/>
                <a:gd name="T40" fmla="*/ 78 w 500"/>
                <a:gd name="T41" fmla="*/ 150 h 400"/>
                <a:gd name="T42" fmla="*/ 22 w 500"/>
                <a:gd name="T43" fmla="*/ 164 h 400"/>
                <a:gd name="T44" fmla="*/ 0 w 500"/>
                <a:gd name="T45" fmla="*/ 186 h 400"/>
                <a:gd name="T46" fmla="*/ 0 w 500"/>
                <a:gd name="T47" fmla="*/ 186 h 400"/>
                <a:gd name="T48" fmla="*/ 20 w 500"/>
                <a:gd name="T49" fmla="*/ 184 h 400"/>
                <a:gd name="T50" fmla="*/ 80 w 500"/>
                <a:gd name="T51" fmla="*/ 170 h 400"/>
                <a:gd name="T52" fmla="*/ 134 w 500"/>
                <a:gd name="T53" fmla="*/ 140 h 400"/>
                <a:gd name="T54" fmla="*/ 138 w 500"/>
                <a:gd name="T55" fmla="*/ 388 h 400"/>
                <a:gd name="T56" fmla="*/ 140 w 500"/>
                <a:gd name="T57" fmla="*/ 394 h 400"/>
                <a:gd name="T58" fmla="*/ 146 w 500"/>
                <a:gd name="T59" fmla="*/ 400 h 400"/>
                <a:gd name="T60" fmla="*/ 154 w 500"/>
                <a:gd name="T61" fmla="*/ 398 h 400"/>
                <a:gd name="T62" fmla="*/ 250 w 500"/>
                <a:gd name="T63" fmla="*/ 322 h 400"/>
                <a:gd name="T64" fmla="*/ 342 w 500"/>
                <a:gd name="T65" fmla="*/ 392 h 400"/>
                <a:gd name="T66" fmla="*/ 352 w 500"/>
                <a:gd name="T67" fmla="*/ 400 h 400"/>
                <a:gd name="T68" fmla="*/ 358 w 500"/>
                <a:gd name="T69" fmla="*/ 398 h 400"/>
                <a:gd name="T70" fmla="*/ 362 w 500"/>
                <a:gd name="T71" fmla="*/ 388 h 400"/>
                <a:gd name="T72" fmla="*/ 350 w 500"/>
                <a:gd name="T73" fmla="*/ 126 h 400"/>
                <a:gd name="T74" fmla="*/ 402 w 500"/>
                <a:gd name="T75" fmla="*/ 162 h 400"/>
                <a:gd name="T76" fmla="*/ 458 w 500"/>
                <a:gd name="T77" fmla="*/ 182 h 400"/>
                <a:gd name="T78" fmla="*/ 500 w 500"/>
                <a:gd name="T79" fmla="*/ 186 h 400"/>
                <a:gd name="T80" fmla="*/ 500 w 500"/>
                <a:gd name="T81" fmla="*/ 186 h 400"/>
                <a:gd name="T82" fmla="*/ 498 w 500"/>
                <a:gd name="T83" fmla="*/ 166 h 400"/>
                <a:gd name="T84" fmla="*/ 282 w 500"/>
                <a:gd name="T85" fmla="*/ 166 h 400"/>
                <a:gd name="T86" fmla="*/ 250 w 500"/>
                <a:gd name="T87" fmla="*/ 220 h 400"/>
                <a:gd name="T88" fmla="*/ 280 w 500"/>
                <a:gd name="T89" fmla="*/ 202 h 400"/>
                <a:gd name="T90" fmla="*/ 236 w 500"/>
                <a:gd name="T91" fmla="*/ 102 h 400"/>
                <a:gd name="T92" fmla="*/ 270 w 500"/>
                <a:gd name="T93" fmla="*/ 122 h 400"/>
                <a:gd name="T94" fmla="*/ 224 w 500"/>
                <a:gd name="T95" fmla="*/ 146 h 400"/>
                <a:gd name="T96" fmla="*/ 230 w 500"/>
                <a:gd name="T97" fmla="*/ 172 h 400"/>
                <a:gd name="T98" fmla="*/ 184 w 500"/>
                <a:gd name="T99" fmla="*/ 122 h 400"/>
                <a:gd name="T100" fmla="*/ 184 w 500"/>
                <a:gd name="T101" fmla="*/ 122 h 400"/>
                <a:gd name="T102" fmla="*/ 196 w 500"/>
                <a:gd name="T103" fmla="*/ 250 h 400"/>
                <a:gd name="T104" fmla="*/ 186 w 500"/>
                <a:gd name="T105" fmla="*/ 286 h 400"/>
                <a:gd name="T106" fmla="*/ 200 w 500"/>
                <a:gd name="T107" fmla="*/ 272 h 400"/>
                <a:gd name="T108" fmla="*/ 250 w 500"/>
                <a:gd name="T109" fmla="*/ 300 h 400"/>
                <a:gd name="T110" fmla="*/ 270 w 500"/>
                <a:gd name="T111" fmla="*/ 312 h 400"/>
                <a:gd name="T112" fmla="*/ 304 w 500"/>
                <a:gd name="T113" fmla="*/ 250 h 400"/>
                <a:gd name="T114" fmla="*/ 304 w 500"/>
                <a:gd name="T115" fmla="*/ 250 h 400"/>
                <a:gd name="T116" fmla="*/ 316 w 500"/>
                <a:gd name="T117" fmla="*/ 12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0" h="400">
                  <a:moveTo>
                    <a:pt x="498" y="166"/>
                  </a:moveTo>
                  <a:lnTo>
                    <a:pt x="498" y="166"/>
                  </a:lnTo>
                  <a:lnTo>
                    <a:pt x="478" y="164"/>
                  </a:lnTo>
                  <a:lnTo>
                    <a:pt x="460" y="162"/>
                  </a:lnTo>
                  <a:lnTo>
                    <a:pt x="440" y="156"/>
                  </a:lnTo>
                  <a:lnTo>
                    <a:pt x="422" y="150"/>
                  </a:lnTo>
                  <a:lnTo>
                    <a:pt x="406" y="142"/>
                  </a:lnTo>
                  <a:lnTo>
                    <a:pt x="388" y="130"/>
                  </a:lnTo>
                  <a:lnTo>
                    <a:pt x="374" y="120"/>
                  </a:lnTo>
                  <a:lnTo>
                    <a:pt x="358" y="106"/>
                  </a:lnTo>
                  <a:lnTo>
                    <a:pt x="358" y="106"/>
                  </a:lnTo>
                  <a:lnTo>
                    <a:pt x="358" y="106"/>
                  </a:lnTo>
                  <a:lnTo>
                    <a:pt x="358" y="106"/>
                  </a:lnTo>
                  <a:lnTo>
                    <a:pt x="356" y="104"/>
                  </a:lnTo>
                  <a:lnTo>
                    <a:pt x="356" y="104"/>
                  </a:lnTo>
                  <a:lnTo>
                    <a:pt x="352" y="102"/>
                  </a:lnTo>
                  <a:lnTo>
                    <a:pt x="286" y="102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4" y="2"/>
                  </a:lnTo>
                  <a:lnTo>
                    <a:pt x="254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6" y="2"/>
                  </a:lnTo>
                  <a:lnTo>
                    <a:pt x="246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4" y="4"/>
                  </a:lnTo>
                  <a:lnTo>
                    <a:pt x="244" y="4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0" y="8"/>
                  </a:lnTo>
                  <a:lnTo>
                    <a:pt x="214" y="102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26" y="120"/>
                  </a:lnTo>
                  <a:lnTo>
                    <a:pt x="112" y="130"/>
                  </a:lnTo>
                  <a:lnTo>
                    <a:pt x="94" y="142"/>
                  </a:lnTo>
                  <a:lnTo>
                    <a:pt x="78" y="150"/>
                  </a:lnTo>
                  <a:lnTo>
                    <a:pt x="60" y="156"/>
                  </a:lnTo>
                  <a:lnTo>
                    <a:pt x="40" y="162"/>
                  </a:lnTo>
                  <a:lnTo>
                    <a:pt x="22" y="164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0" y="184"/>
                  </a:lnTo>
                  <a:lnTo>
                    <a:pt x="40" y="182"/>
                  </a:lnTo>
                  <a:lnTo>
                    <a:pt x="60" y="176"/>
                  </a:lnTo>
                  <a:lnTo>
                    <a:pt x="80" y="170"/>
                  </a:lnTo>
                  <a:lnTo>
                    <a:pt x="98" y="162"/>
                  </a:lnTo>
                  <a:lnTo>
                    <a:pt x="116" y="152"/>
                  </a:lnTo>
                  <a:lnTo>
                    <a:pt x="134" y="140"/>
                  </a:lnTo>
                  <a:lnTo>
                    <a:pt x="150" y="126"/>
                  </a:lnTo>
                  <a:lnTo>
                    <a:pt x="200" y="156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38" y="392"/>
                  </a:lnTo>
                  <a:lnTo>
                    <a:pt x="140" y="394"/>
                  </a:lnTo>
                  <a:lnTo>
                    <a:pt x="142" y="398"/>
                  </a:lnTo>
                  <a:lnTo>
                    <a:pt x="146" y="400"/>
                  </a:lnTo>
                  <a:lnTo>
                    <a:pt x="146" y="400"/>
                  </a:lnTo>
                  <a:lnTo>
                    <a:pt x="148" y="400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58" y="392"/>
                  </a:lnTo>
                  <a:lnTo>
                    <a:pt x="164" y="372"/>
                  </a:lnTo>
                  <a:lnTo>
                    <a:pt x="250" y="322"/>
                  </a:lnTo>
                  <a:lnTo>
                    <a:pt x="336" y="372"/>
                  </a:lnTo>
                  <a:lnTo>
                    <a:pt x="342" y="392"/>
                  </a:lnTo>
                  <a:lnTo>
                    <a:pt x="342" y="392"/>
                  </a:lnTo>
                  <a:lnTo>
                    <a:pt x="346" y="398"/>
                  </a:lnTo>
                  <a:lnTo>
                    <a:pt x="352" y="400"/>
                  </a:lnTo>
                  <a:lnTo>
                    <a:pt x="352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8" y="398"/>
                  </a:lnTo>
                  <a:lnTo>
                    <a:pt x="360" y="394"/>
                  </a:lnTo>
                  <a:lnTo>
                    <a:pt x="362" y="392"/>
                  </a:lnTo>
                  <a:lnTo>
                    <a:pt x="362" y="388"/>
                  </a:lnTo>
                  <a:lnTo>
                    <a:pt x="300" y="156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66" y="140"/>
                  </a:lnTo>
                  <a:lnTo>
                    <a:pt x="384" y="152"/>
                  </a:lnTo>
                  <a:lnTo>
                    <a:pt x="402" y="162"/>
                  </a:lnTo>
                  <a:lnTo>
                    <a:pt x="420" y="170"/>
                  </a:lnTo>
                  <a:lnTo>
                    <a:pt x="438" y="176"/>
                  </a:lnTo>
                  <a:lnTo>
                    <a:pt x="458" y="182"/>
                  </a:lnTo>
                  <a:lnTo>
                    <a:pt x="480" y="184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498" y="166"/>
                  </a:lnTo>
                  <a:lnTo>
                    <a:pt x="498" y="166"/>
                  </a:lnTo>
                  <a:close/>
                  <a:moveTo>
                    <a:pt x="286" y="182"/>
                  </a:moveTo>
                  <a:lnTo>
                    <a:pt x="270" y="172"/>
                  </a:lnTo>
                  <a:lnTo>
                    <a:pt x="282" y="166"/>
                  </a:lnTo>
                  <a:lnTo>
                    <a:pt x="286" y="182"/>
                  </a:lnTo>
                  <a:close/>
                  <a:moveTo>
                    <a:pt x="280" y="202"/>
                  </a:moveTo>
                  <a:lnTo>
                    <a:pt x="250" y="220"/>
                  </a:lnTo>
                  <a:lnTo>
                    <a:pt x="220" y="202"/>
                  </a:lnTo>
                  <a:lnTo>
                    <a:pt x="250" y="184"/>
                  </a:lnTo>
                  <a:lnTo>
                    <a:pt x="280" y="202"/>
                  </a:lnTo>
                  <a:close/>
                  <a:moveTo>
                    <a:pt x="250" y="50"/>
                  </a:moveTo>
                  <a:lnTo>
                    <a:pt x="264" y="102"/>
                  </a:lnTo>
                  <a:lnTo>
                    <a:pt x="236" y="102"/>
                  </a:lnTo>
                  <a:lnTo>
                    <a:pt x="250" y="50"/>
                  </a:lnTo>
                  <a:close/>
                  <a:moveTo>
                    <a:pt x="230" y="122"/>
                  </a:moveTo>
                  <a:lnTo>
                    <a:pt x="270" y="122"/>
                  </a:lnTo>
                  <a:lnTo>
                    <a:pt x="276" y="146"/>
                  </a:lnTo>
                  <a:lnTo>
                    <a:pt x="250" y="162"/>
                  </a:lnTo>
                  <a:lnTo>
                    <a:pt x="224" y="146"/>
                  </a:lnTo>
                  <a:lnTo>
                    <a:pt x="230" y="122"/>
                  </a:lnTo>
                  <a:close/>
                  <a:moveTo>
                    <a:pt x="218" y="166"/>
                  </a:moveTo>
                  <a:lnTo>
                    <a:pt x="230" y="172"/>
                  </a:lnTo>
                  <a:lnTo>
                    <a:pt x="214" y="182"/>
                  </a:lnTo>
                  <a:lnTo>
                    <a:pt x="218" y="166"/>
                  </a:lnTo>
                  <a:close/>
                  <a:moveTo>
                    <a:pt x="184" y="122"/>
                  </a:moveTo>
                  <a:lnTo>
                    <a:pt x="210" y="122"/>
                  </a:lnTo>
                  <a:lnTo>
                    <a:pt x="206" y="136"/>
                  </a:lnTo>
                  <a:lnTo>
                    <a:pt x="184" y="122"/>
                  </a:lnTo>
                  <a:close/>
                  <a:moveTo>
                    <a:pt x="206" y="216"/>
                  </a:moveTo>
                  <a:lnTo>
                    <a:pt x="230" y="232"/>
                  </a:lnTo>
                  <a:lnTo>
                    <a:pt x="196" y="250"/>
                  </a:lnTo>
                  <a:lnTo>
                    <a:pt x="206" y="216"/>
                  </a:lnTo>
                  <a:close/>
                  <a:moveTo>
                    <a:pt x="170" y="346"/>
                  </a:moveTo>
                  <a:lnTo>
                    <a:pt x="186" y="286"/>
                  </a:lnTo>
                  <a:lnTo>
                    <a:pt x="230" y="312"/>
                  </a:lnTo>
                  <a:lnTo>
                    <a:pt x="170" y="346"/>
                  </a:lnTo>
                  <a:close/>
                  <a:moveTo>
                    <a:pt x="200" y="272"/>
                  </a:moveTo>
                  <a:lnTo>
                    <a:pt x="250" y="242"/>
                  </a:lnTo>
                  <a:lnTo>
                    <a:pt x="300" y="272"/>
                  </a:lnTo>
                  <a:lnTo>
                    <a:pt x="250" y="300"/>
                  </a:lnTo>
                  <a:lnTo>
                    <a:pt x="200" y="272"/>
                  </a:lnTo>
                  <a:close/>
                  <a:moveTo>
                    <a:pt x="330" y="346"/>
                  </a:moveTo>
                  <a:lnTo>
                    <a:pt x="270" y="312"/>
                  </a:lnTo>
                  <a:lnTo>
                    <a:pt x="314" y="286"/>
                  </a:lnTo>
                  <a:lnTo>
                    <a:pt x="330" y="346"/>
                  </a:lnTo>
                  <a:close/>
                  <a:moveTo>
                    <a:pt x="304" y="250"/>
                  </a:moveTo>
                  <a:lnTo>
                    <a:pt x="270" y="232"/>
                  </a:lnTo>
                  <a:lnTo>
                    <a:pt x="294" y="216"/>
                  </a:lnTo>
                  <a:lnTo>
                    <a:pt x="304" y="250"/>
                  </a:lnTo>
                  <a:close/>
                  <a:moveTo>
                    <a:pt x="294" y="136"/>
                  </a:moveTo>
                  <a:lnTo>
                    <a:pt x="290" y="122"/>
                  </a:lnTo>
                  <a:lnTo>
                    <a:pt x="316" y="122"/>
                  </a:lnTo>
                  <a:lnTo>
                    <a:pt x="294" y="1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44640" y="1670791"/>
            <a:ext cx="738282" cy="636253"/>
            <a:chOff x="13320332" y="3442166"/>
            <a:chExt cx="1303785" cy="1147730"/>
          </a:xfrm>
        </p:grpSpPr>
        <p:sp>
          <p:nvSpPr>
            <p:cNvPr id="48" name="Oval 47"/>
            <p:cNvSpPr/>
            <p:nvPr/>
          </p:nvSpPr>
          <p:spPr>
            <a:xfrm>
              <a:off x="13320332" y="3442166"/>
              <a:ext cx="1185738" cy="1147730"/>
            </a:xfrm>
            <a:prstGeom prst="ellipse">
              <a:avLst/>
            </a:prstGeom>
            <a:solidFill>
              <a:srgbClr val="575F6D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Picture 4" descr="luxury, military, ship, watercraft icon">
              <a:extLst>
                <a:ext uri="{FF2B5EF4-FFF2-40B4-BE49-F238E27FC236}">
                  <a16:creationId xmlns:a16="http://schemas.microsoft.com/office/drawing/2014/main" id="{68FD1C56-BE1A-A640-A081-E54715E8C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4" b="17447"/>
            <a:stretch/>
          </p:blipFill>
          <p:spPr bwMode="auto">
            <a:xfrm>
              <a:off x="13320332" y="3455418"/>
              <a:ext cx="1303785" cy="82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Rectangle 85"/>
          <p:cNvSpPr>
            <a:spLocks noChangeArrowheads="1"/>
          </p:cNvSpPr>
          <p:nvPr/>
        </p:nvSpPr>
        <p:spPr bwMode="auto">
          <a:xfrm>
            <a:off x="6518595" y="1215585"/>
            <a:ext cx="527396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Home to </a:t>
            </a:r>
            <a:r>
              <a:rPr lang="en-GB" altLang="en-US" sz="1600" b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Paradeep</a:t>
            </a:r>
            <a:r>
              <a:rPr lang="en-GB" altLang="en-US" sz="1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port: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Average Output Per Ship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Berth-day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en-GB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capacity and quantity of Traffic Handled in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Dhamra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Deep draught all-weather port, </a:t>
            </a: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largest private port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Eastern coast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lide Number Placeholder 17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>
                <a:solidFill>
                  <a:schemeClr val="bg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5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Dedicated Vision for Industrial Growth</a:t>
            </a:r>
            <a:endParaRPr lang="en-GB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1821336" y="1509713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461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461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461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461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461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803"/>
          <p:cNvSpPr>
            <a:spLocks noEditPoints="1"/>
          </p:cNvSpPr>
          <p:nvPr/>
        </p:nvSpPr>
        <p:spPr bwMode="auto">
          <a:xfrm>
            <a:off x="5494810" y="1452563"/>
            <a:ext cx="461962" cy="336550"/>
          </a:xfrm>
          <a:custGeom>
            <a:avLst/>
            <a:gdLst>
              <a:gd name="T0" fmla="*/ 372 w 376"/>
              <a:gd name="T1" fmla="*/ 98 h 274"/>
              <a:gd name="T2" fmla="*/ 344 w 376"/>
              <a:gd name="T3" fmla="*/ 74 h 274"/>
              <a:gd name="T4" fmla="*/ 334 w 376"/>
              <a:gd name="T5" fmla="*/ 68 h 274"/>
              <a:gd name="T6" fmla="*/ 254 w 376"/>
              <a:gd name="T7" fmla="*/ 80 h 274"/>
              <a:gd name="T8" fmla="*/ 210 w 376"/>
              <a:gd name="T9" fmla="*/ 68 h 274"/>
              <a:gd name="T10" fmla="*/ 6 w 376"/>
              <a:gd name="T11" fmla="*/ 136 h 274"/>
              <a:gd name="T12" fmla="*/ 4 w 376"/>
              <a:gd name="T13" fmla="*/ 170 h 274"/>
              <a:gd name="T14" fmla="*/ 30 w 376"/>
              <a:gd name="T15" fmla="*/ 194 h 274"/>
              <a:gd name="T16" fmla="*/ 4 w 376"/>
              <a:gd name="T17" fmla="*/ 220 h 274"/>
              <a:gd name="T18" fmla="*/ 198 w 376"/>
              <a:gd name="T19" fmla="*/ 250 h 274"/>
              <a:gd name="T20" fmla="*/ 272 w 376"/>
              <a:gd name="T21" fmla="*/ 274 h 274"/>
              <a:gd name="T22" fmla="*/ 346 w 376"/>
              <a:gd name="T23" fmla="*/ 246 h 274"/>
              <a:gd name="T24" fmla="*/ 322 w 376"/>
              <a:gd name="T25" fmla="*/ 252 h 274"/>
              <a:gd name="T26" fmla="*/ 220 w 376"/>
              <a:gd name="T27" fmla="*/ 252 h 274"/>
              <a:gd name="T28" fmla="*/ 196 w 376"/>
              <a:gd name="T29" fmla="*/ 232 h 274"/>
              <a:gd name="T30" fmla="*/ 148 w 376"/>
              <a:gd name="T31" fmla="*/ 234 h 274"/>
              <a:gd name="T32" fmla="*/ 200 w 376"/>
              <a:gd name="T33" fmla="*/ 220 h 274"/>
              <a:gd name="T34" fmla="*/ 300 w 376"/>
              <a:gd name="T35" fmla="*/ 236 h 274"/>
              <a:gd name="T36" fmla="*/ 346 w 376"/>
              <a:gd name="T37" fmla="*/ 196 h 274"/>
              <a:gd name="T38" fmla="*/ 308 w 376"/>
              <a:gd name="T39" fmla="*/ 220 h 274"/>
              <a:gd name="T40" fmla="*/ 210 w 376"/>
              <a:gd name="T41" fmla="*/ 210 h 274"/>
              <a:gd name="T42" fmla="*/ 196 w 376"/>
              <a:gd name="T43" fmla="*/ 196 h 274"/>
              <a:gd name="T44" fmla="*/ 150 w 376"/>
              <a:gd name="T45" fmla="*/ 200 h 274"/>
              <a:gd name="T46" fmla="*/ 202 w 376"/>
              <a:gd name="T47" fmla="*/ 184 h 274"/>
              <a:gd name="T48" fmla="*/ 318 w 376"/>
              <a:gd name="T49" fmla="*/ 196 h 274"/>
              <a:gd name="T50" fmla="*/ 374 w 376"/>
              <a:gd name="T51" fmla="*/ 162 h 274"/>
              <a:gd name="T52" fmla="*/ 374 w 376"/>
              <a:gd name="T53" fmla="*/ 130 h 274"/>
              <a:gd name="T54" fmla="*/ 248 w 376"/>
              <a:gd name="T55" fmla="*/ 94 h 274"/>
              <a:gd name="T56" fmla="*/ 342 w 376"/>
              <a:gd name="T57" fmla="*/ 78 h 274"/>
              <a:gd name="T58" fmla="*/ 334 w 376"/>
              <a:gd name="T59" fmla="*/ 104 h 274"/>
              <a:gd name="T60" fmla="*/ 238 w 376"/>
              <a:gd name="T61" fmla="*/ 114 h 274"/>
              <a:gd name="T62" fmla="*/ 200 w 376"/>
              <a:gd name="T63" fmla="*/ 96 h 274"/>
              <a:gd name="T64" fmla="*/ 202 w 376"/>
              <a:gd name="T65" fmla="*/ 114 h 274"/>
              <a:gd name="T66" fmla="*/ 294 w 376"/>
              <a:gd name="T67" fmla="*/ 130 h 274"/>
              <a:gd name="T68" fmla="*/ 346 w 376"/>
              <a:gd name="T69" fmla="*/ 124 h 274"/>
              <a:gd name="T70" fmla="*/ 338 w 376"/>
              <a:gd name="T71" fmla="*/ 136 h 274"/>
              <a:gd name="T72" fmla="*/ 272 w 376"/>
              <a:gd name="T73" fmla="*/ 152 h 274"/>
              <a:gd name="T74" fmla="*/ 214 w 376"/>
              <a:gd name="T75" fmla="*/ 142 h 274"/>
              <a:gd name="T76" fmla="*/ 198 w 376"/>
              <a:gd name="T77" fmla="*/ 118 h 274"/>
              <a:gd name="T78" fmla="*/ 134 w 376"/>
              <a:gd name="T79" fmla="*/ 150 h 274"/>
              <a:gd name="T80" fmla="*/ 100 w 376"/>
              <a:gd name="T81" fmla="*/ 136 h 274"/>
              <a:gd name="T82" fmla="*/ 158 w 376"/>
              <a:gd name="T83" fmla="*/ 128 h 274"/>
              <a:gd name="T84" fmla="*/ 162 w 376"/>
              <a:gd name="T85" fmla="*/ 144 h 274"/>
              <a:gd name="T86" fmla="*/ 346 w 376"/>
              <a:gd name="T87" fmla="*/ 162 h 274"/>
              <a:gd name="T88" fmla="*/ 342 w 376"/>
              <a:gd name="T89" fmla="*/ 168 h 274"/>
              <a:gd name="T90" fmla="*/ 322 w 376"/>
              <a:gd name="T91" fmla="*/ 180 h 274"/>
              <a:gd name="T92" fmla="*/ 220 w 376"/>
              <a:gd name="T93" fmla="*/ 180 h 274"/>
              <a:gd name="T94" fmla="*/ 200 w 376"/>
              <a:gd name="T95" fmla="*/ 168 h 274"/>
              <a:gd name="T96" fmla="*/ 198 w 376"/>
              <a:gd name="T97" fmla="*/ 154 h 274"/>
              <a:gd name="T98" fmla="*/ 272 w 376"/>
              <a:gd name="T99" fmla="*/ 166 h 274"/>
              <a:gd name="T100" fmla="*/ 346 w 376"/>
              <a:gd name="T101" fmla="*/ 160 h 274"/>
              <a:gd name="T102" fmla="*/ 196 w 376"/>
              <a:gd name="T103" fmla="*/ 28 h 274"/>
              <a:gd name="T104" fmla="*/ 272 w 376"/>
              <a:gd name="T105" fmla="*/ 0 h 274"/>
              <a:gd name="T106" fmla="*/ 344 w 376"/>
              <a:gd name="T107" fmla="*/ 24 h 274"/>
              <a:gd name="T108" fmla="*/ 322 w 376"/>
              <a:gd name="T109" fmla="*/ 50 h 274"/>
              <a:gd name="T110" fmla="*/ 220 w 376"/>
              <a:gd name="T111" fmla="*/ 5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" h="274">
                <a:moveTo>
                  <a:pt x="376" y="126"/>
                </a:moveTo>
                <a:lnTo>
                  <a:pt x="376" y="126"/>
                </a:lnTo>
                <a:lnTo>
                  <a:pt x="374" y="122"/>
                </a:lnTo>
                <a:lnTo>
                  <a:pt x="370" y="120"/>
                </a:lnTo>
                <a:lnTo>
                  <a:pt x="346" y="110"/>
                </a:lnTo>
                <a:lnTo>
                  <a:pt x="372" y="98"/>
                </a:lnTo>
                <a:lnTo>
                  <a:pt x="372" y="98"/>
                </a:lnTo>
                <a:lnTo>
                  <a:pt x="376" y="96"/>
                </a:lnTo>
                <a:lnTo>
                  <a:pt x="376" y="92"/>
                </a:lnTo>
                <a:lnTo>
                  <a:pt x="376" y="92"/>
                </a:lnTo>
                <a:lnTo>
                  <a:pt x="376" y="86"/>
                </a:lnTo>
                <a:lnTo>
                  <a:pt x="372" y="84"/>
                </a:lnTo>
                <a:lnTo>
                  <a:pt x="344" y="74"/>
                </a:lnTo>
                <a:lnTo>
                  <a:pt x="344" y="74"/>
                </a:lnTo>
                <a:lnTo>
                  <a:pt x="346" y="70"/>
                </a:lnTo>
                <a:lnTo>
                  <a:pt x="346" y="66"/>
                </a:lnTo>
                <a:lnTo>
                  <a:pt x="346" y="52"/>
                </a:lnTo>
                <a:lnTo>
                  <a:pt x="346" y="52"/>
                </a:lnTo>
                <a:lnTo>
                  <a:pt x="346" y="56"/>
                </a:lnTo>
                <a:lnTo>
                  <a:pt x="344" y="60"/>
                </a:lnTo>
                <a:lnTo>
                  <a:pt x="334" y="68"/>
                </a:lnTo>
                <a:lnTo>
                  <a:pt x="334" y="68"/>
                </a:lnTo>
                <a:lnTo>
                  <a:pt x="322" y="72"/>
                </a:lnTo>
                <a:lnTo>
                  <a:pt x="308" y="76"/>
                </a:lnTo>
                <a:lnTo>
                  <a:pt x="290" y="80"/>
                </a:lnTo>
                <a:lnTo>
                  <a:pt x="272" y="80"/>
                </a:lnTo>
                <a:lnTo>
                  <a:pt x="272" y="80"/>
                </a:lnTo>
                <a:lnTo>
                  <a:pt x="254" y="80"/>
                </a:lnTo>
                <a:lnTo>
                  <a:pt x="238" y="78"/>
                </a:lnTo>
                <a:lnTo>
                  <a:pt x="226" y="74"/>
                </a:lnTo>
                <a:lnTo>
                  <a:pt x="214" y="70"/>
                </a:lnTo>
                <a:lnTo>
                  <a:pt x="214" y="70"/>
                </a:lnTo>
                <a:lnTo>
                  <a:pt x="214" y="70"/>
                </a:lnTo>
                <a:lnTo>
                  <a:pt x="210" y="68"/>
                </a:lnTo>
                <a:lnTo>
                  <a:pt x="210" y="68"/>
                </a:lnTo>
                <a:lnTo>
                  <a:pt x="200" y="60"/>
                </a:lnTo>
                <a:lnTo>
                  <a:pt x="198" y="56"/>
                </a:lnTo>
                <a:lnTo>
                  <a:pt x="196" y="52"/>
                </a:lnTo>
                <a:lnTo>
                  <a:pt x="196" y="52"/>
                </a:lnTo>
                <a:lnTo>
                  <a:pt x="198" y="46"/>
                </a:lnTo>
                <a:lnTo>
                  <a:pt x="6" y="136"/>
                </a:lnTo>
                <a:lnTo>
                  <a:pt x="6" y="136"/>
                </a:lnTo>
                <a:lnTo>
                  <a:pt x="2" y="138"/>
                </a:lnTo>
                <a:lnTo>
                  <a:pt x="2" y="142"/>
                </a:lnTo>
                <a:lnTo>
                  <a:pt x="2" y="142"/>
                </a:lnTo>
                <a:lnTo>
                  <a:pt x="2" y="148"/>
                </a:lnTo>
                <a:lnTo>
                  <a:pt x="6" y="150"/>
                </a:lnTo>
                <a:lnTo>
                  <a:pt x="30" y="158"/>
                </a:lnTo>
                <a:lnTo>
                  <a:pt x="4" y="170"/>
                </a:lnTo>
                <a:lnTo>
                  <a:pt x="4" y="170"/>
                </a:lnTo>
                <a:lnTo>
                  <a:pt x="2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2"/>
                </a:lnTo>
                <a:lnTo>
                  <a:pt x="6" y="184"/>
                </a:lnTo>
                <a:lnTo>
                  <a:pt x="30" y="194"/>
                </a:lnTo>
                <a:lnTo>
                  <a:pt x="4" y="206"/>
                </a:lnTo>
                <a:lnTo>
                  <a:pt x="4" y="206"/>
                </a:lnTo>
                <a:lnTo>
                  <a:pt x="0" y="208"/>
                </a:lnTo>
                <a:lnTo>
                  <a:pt x="0" y="212"/>
                </a:lnTo>
                <a:lnTo>
                  <a:pt x="0" y="212"/>
                </a:lnTo>
                <a:lnTo>
                  <a:pt x="0" y="218"/>
                </a:lnTo>
                <a:lnTo>
                  <a:pt x="4" y="220"/>
                </a:lnTo>
                <a:lnTo>
                  <a:pt x="148" y="270"/>
                </a:lnTo>
                <a:lnTo>
                  <a:pt x="148" y="270"/>
                </a:lnTo>
                <a:lnTo>
                  <a:pt x="150" y="270"/>
                </a:lnTo>
                <a:lnTo>
                  <a:pt x="150" y="270"/>
                </a:lnTo>
                <a:lnTo>
                  <a:pt x="154" y="270"/>
                </a:lnTo>
                <a:lnTo>
                  <a:pt x="198" y="250"/>
                </a:lnTo>
                <a:lnTo>
                  <a:pt x="198" y="250"/>
                </a:lnTo>
                <a:lnTo>
                  <a:pt x="200" y="254"/>
                </a:lnTo>
                <a:lnTo>
                  <a:pt x="206" y="258"/>
                </a:lnTo>
                <a:lnTo>
                  <a:pt x="212" y="264"/>
                </a:lnTo>
                <a:lnTo>
                  <a:pt x="222" y="266"/>
                </a:lnTo>
                <a:lnTo>
                  <a:pt x="244" y="272"/>
                </a:lnTo>
                <a:lnTo>
                  <a:pt x="272" y="274"/>
                </a:lnTo>
                <a:lnTo>
                  <a:pt x="272" y="274"/>
                </a:lnTo>
                <a:lnTo>
                  <a:pt x="300" y="272"/>
                </a:lnTo>
                <a:lnTo>
                  <a:pt x="314" y="270"/>
                </a:lnTo>
                <a:lnTo>
                  <a:pt x="324" y="266"/>
                </a:lnTo>
                <a:lnTo>
                  <a:pt x="334" y="262"/>
                </a:lnTo>
                <a:lnTo>
                  <a:pt x="340" y="256"/>
                </a:lnTo>
                <a:lnTo>
                  <a:pt x="344" y="252"/>
                </a:lnTo>
                <a:lnTo>
                  <a:pt x="346" y="246"/>
                </a:lnTo>
                <a:lnTo>
                  <a:pt x="346" y="230"/>
                </a:lnTo>
                <a:lnTo>
                  <a:pt x="346" y="230"/>
                </a:lnTo>
                <a:lnTo>
                  <a:pt x="346" y="236"/>
                </a:lnTo>
                <a:lnTo>
                  <a:pt x="344" y="240"/>
                </a:lnTo>
                <a:lnTo>
                  <a:pt x="334" y="246"/>
                </a:lnTo>
                <a:lnTo>
                  <a:pt x="334" y="246"/>
                </a:lnTo>
                <a:lnTo>
                  <a:pt x="322" y="252"/>
                </a:lnTo>
                <a:lnTo>
                  <a:pt x="308" y="256"/>
                </a:lnTo>
                <a:lnTo>
                  <a:pt x="290" y="258"/>
                </a:lnTo>
                <a:lnTo>
                  <a:pt x="272" y="260"/>
                </a:lnTo>
                <a:lnTo>
                  <a:pt x="272" y="260"/>
                </a:lnTo>
                <a:lnTo>
                  <a:pt x="252" y="258"/>
                </a:lnTo>
                <a:lnTo>
                  <a:pt x="236" y="256"/>
                </a:lnTo>
                <a:lnTo>
                  <a:pt x="220" y="252"/>
                </a:lnTo>
                <a:lnTo>
                  <a:pt x="210" y="246"/>
                </a:lnTo>
                <a:lnTo>
                  <a:pt x="210" y="246"/>
                </a:lnTo>
                <a:lnTo>
                  <a:pt x="206" y="244"/>
                </a:lnTo>
                <a:lnTo>
                  <a:pt x="206" y="244"/>
                </a:lnTo>
                <a:lnTo>
                  <a:pt x="206" y="244"/>
                </a:lnTo>
                <a:lnTo>
                  <a:pt x="200" y="238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2"/>
                </a:lnTo>
                <a:lnTo>
                  <a:pt x="150" y="254"/>
                </a:lnTo>
                <a:lnTo>
                  <a:pt x="28" y="212"/>
                </a:lnTo>
                <a:lnTo>
                  <a:pt x="52" y="200"/>
                </a:lnTo>
                <a:lnTo>
                  <a:pt x="148" y="234"/>
                </a:lnTo>
                <a:lnTo>
                  <a:pt x="148" y="234"/>
                </a:lnTo>
                <a:lnTo>
                  <a:pt x="152" y="234"/>
                </a:lnTo>
                <a:lnTo>
                  <a:pt x="152" y="234"/>
                </a:lnTo>
                <a:lnTo>
                  <a:pt x="154" y="234"/>
                </a:lnTo>
                <a:lnTo>
                  <a:pt x="198" y="214"/>
                </a:lnTo>
                <a:lnTo>
                  <a:pt x="198" y="214"/>
                </a:lnTo>
                <a:lnTo>
                  <a:pt x="200" y="220"/>
                </a:lnTo>
                <a:lnTo>
                  <a:pt x="206" y="224"/>
                </a:lnTo>
                <a:lnTo>
                  <a:pt x="214" y="228"/>
                </a:lnTo>
                <a:lnTo>
                  <a:pt x="222" y="232"/>
                </a:lnTo>
                <a:lnTo>
                  <a:pt x="246" y="236"/>
                </a:lnTo>
                <a:lnTo>
                  <a:pt x="272" y="238"/>
                </a:lnTo>
                <a:lnTo>
                  <a:pt x="272" y="238"/>
                </a:lnTo>
                <a:lnTo>
                  <a:pt x="300" y="236"/>
                </a:lnTo>
                <a:lnTo>
                  <a:pt x="314" y="234"/>
                </a:lnTo>
                <a:lnTo>
                  <a:pt x="324" y="230"/>
                </a:lnTo>
                <a:lnTo>
                  <a:pt x="334" y="226"/>
                </a:lnTo>
                <a:lnTo>
                  <a:pt x="340" y="220"/>
                </a:lnTo>
                <a:lnTo>
                  <a:pt x="344" y="216"/>
                </a:lnTo>
                <a:lnTo>
                  <a:pt x="346" y="210"/>
                </a:lnTo>
                <a:lnTo>
                  <a:pt x="346" y="196"/>
                </a:lnTo>
                <a:lnTo>
                  <a:pt x="346" y="196"/>
                </a:lnTo>
                <a:lnTo>
                  <a:pt x="346" y="200"/>
                </a:lnTo>
                <a:lnTo>
                  <a:pt x="344" y="204"/>
                </a:lnTo>
                <a:lnTo>
                  <a:pt x="334" y="210"/>
                </a:lnTo>
                <a:lnTo>
                  <a:pt x="334" y="210"/>
                </a:lnTo>
                <a:lnTo>
                  <a:pt x="322" y="216"/>
                </a:lnTo>
                <a:lnTo>
                  <a:pt x="308" y="220"/>
                </a:lnTo>
                <a:lnTo>
                  <a:pt x="290" y="222"/>
                </a:lnTo>
                <a:lnTo>
                  <a:pt x="272" y="224"/>
                </a:lnTo>
                <a:lnTo>
                  <a:pt x="272" y="224"/>
                </a:lnTo>
                <a:lnTo>
                  <a:pt x="252" y="222"/>
                </a:lnTo>
                <a:lnTo>
                  <a:pt x="236" y="220"/>
                </a:lnTo>
                <a:lnTo>
                  <a:pt x="220" y="216"/>
                </a:lnTo>
                <a:lnTo>
                  <a:pt x="210" y="210"/>
                </a:lnTo>
                <a:lnTo>
                  <a:pt x="210" y="210"/>
                </a:lnTo>
                <a:lnTo>
                  <a:pt x="208" y="210"/>
                </a:lnTo>
                <a:lnTo>
                  <a:pt x="208" y="210"/>
                </a:lnTo>
                <a:lnTo>
                  <a:pt x="200" y="204"/>
                </a:lnTo>
                <a:lnTo>
                  <a:pt x="198" y="198"/>
                </a:lnTo>
                <a:lnTo>
                  <a:pt x="198" y="198"/>
                </a:lnTo>
                <a:lnTo>
                  <a:pt x="196" y="196"/>
                </a:lnTo>
                <a:lnTo>
                  <a:pt x="196" y="198"/>
                </a:lnTo>
                <a:lnTo>
                  <a:pt x="152" y="218"/>
                </a:lnTo>
                <a:lnTo>
                  <a:pt x="72" y="192"/>
                </a:lnTo>
                <a:lnTo>
                  <a:pt x="50" y="184"/>
                </a:lnTo>
                <a:lnTo>
                  <a:pt x="28" y="176"/>
                </a:lnTo>
                <a:lnTo>
                  <a:pt x="52" y="166"/>
                </a:lnTo>
                <a:lnTo>
                  <a:pt x="150" y="200"/>
                </a:lnTo>
                <a:lnTo>
                  <a:pt x="150" y="200"/>
                </a:lnTo>
                <a:lnTo>
                  <a:pt x="152" y="200"/>
                </a:lnTo>
                <a:lnTo>
                  <a:pt x="152" y="200"/>
                </a:lnTo>
                <a:lnTo>
                  <a:pt x="156" y="200"/>
                </a:lnTo>
                <a:lnTo>
                  <a:pt x="198" y="180"/>
                </a:lnTo>
                <a:lnTo>
                  <a:pt x="198" y="180"/>
                </a:lnTo>
                <a:lnTo>
                  <a:pt x="202" y="184"/>
                </a:lnTo>
                <a:lnTo>
                  <a:pt x="208" y="188"/>
                </a:lnTo>
                <a:lnTo>
                  <a:pt x="224" y="196"/>
                </a:lnTo>
                <a:lnTo>
                  <a:pt x="246" y="200"/>
                </a:lnTo>
                <a:lnTo>
                  <a:pt x="272" y="202"/>
                </a:lnTo>
                <a:lnTo>
                  <a:pt x="272" y="202"/>
                </a:lnTo>
                <a:lnTo>
                  <a:pt x="296" y="200"/>
                </a:lnTo>
                <a:lnTo>
                  <a:pt x="318" y="196"/>
                </a:lnTo>
                <a:lnTo>
                  <a:pt x="334" y="190"/>
                </a:lnTo>
                <a:lnTo>
                  <a:pt x="340" y="186"/>
                </a:lnTo>
                <a:lnTo>
                  <a:pt x="344" y="180"/>
                </a:lnTo>
                <a:lnTo>
                  <a:pt x="370" y="168"/>
                </a:lnTo>
                <a:lnTo>
                  <a:pt x="370" y="168"/>
                </a:lnTo>
                <a:lnTo>
                  <a:pt x="374" y="166"/>
                </a:lnTo>
                <a:lnTo>
                  <a:pt x="374" y="162"/>
                </a:lnTo>
                <a:lnTo>
                  <a:pt x="374" y="162"/>
                </a:lnTo>
                <a:lnTo>
                  <a:pt x="374" y="156"/>
                </a:lnTo>
                <a:lnTo>
                  <a:pt x="370" y="154"/>
                </a:lnTo>
                <a:lnTo>
                  <a:pt x="346" y="146"/>
                </a:lnTo>
                <a:lnTo>
                  <a:pt x="372" y="134"/>
                </a:lnTo>
                <a:lnTo>
                  <a:pt x="372" y="134"/>
                </a:lnTo>
                <a:lnTo>
                  <a:pt x="374" y="130"/>
                </a:lnTo>
                <a:lnTo>
                  <a:pt x="376" y="126"/>
                </a:lnTo>
                <a:lnTo>
                  <a:pt x="376" y="126"/>
                </a:lnTo>
                <a:close/>
                <a:moveTo>
                  <a:pt x="202" y="78"/>
                </a:moveTo>
                <a:lnTo>
                  <a:pt x="202" y="78"/>
                </a:lnTo>
                <a:lnTo>
                  <a:pt x="214" y="84"/>
                </a:lnTo>
                <a:lnTo>
                  <a:pt x="230" y="90"/>
                </a:lnTo>
                <a:lnTo>
                  <a:pt x="248" y="94"/>
                </a:lnTo>
                <a:lnTo>
                  <a:pt x="272" y="96"/>
                </a:lnTo>
                <a:lnTo>
                  <a:pt x="272" y="96"/>
                </a:lnTo>
                <a:lnTo>
                  <a:pt x="294" y="94"/>
                </a:lnTo>
                <a:lnTo>
                  <a:pt x="314" y="90"/>
                </a:lnTo>
                <a:lnTo>
                  <a:pt x="330" y="84"/>
                </a:lnTo>
                <a:lnTo>
                  <a:pt x="342" y="78"/>
                </a:lnTo>
                <a:lnTo>
                  <a:pt x="342" y="78"/>
                </a:lnTo>
                <a:lnTo>
                  <a:pt x="346" y="82"/>
                </a:lnTo>
                <a:lnTo>
                  <a:pt x="346" y="88"/>
                </a:lnTo>
                <a:lnTo>
                  <a:pt x="346" y="88"/>
                </a:lnTo>
                <a:lnTo>
                  <a:pt x="346" y="92"/>
                </a:lnTo>
                <a:lnTo>
                  <a:pt x="344" y="96"/>
                </a:lnTo>
                <a:lnTo>
                  <a:pt x="334" y="104"/>
                </a:lnTo>
                <a:lnTo>
                  <a:pt x="334" y="104"/>
                </a:lnTo>
                <a:lnTo>
                  <a:pt x="322" y="108"/>
                </a:lnTo>
                <a:lnTo>
                  <a:pt x="308" y="112"/>
                </a:lnTo>
                <a:lnTo>
                  <a:pt x="290" y="116"/>
                </a:lnTo>
                <a:lnTo>
                  <a:pt x="272" y="116"/>
                </a:lnTo>
                <a:lnTo>
                  <a:pt x="272" y="116"/>
                </a:lnTo>
                <a:lnTo>
                  <a:pt x="254" y="116"/>
                </a:lnTo>
                <a:lnTo>
                  <a:pt x="238" y="114"/>
                </a:lnTo>
                <a:lnTo>
                  <a:pt x="226" y="110"/>
                </a:lnTo>
                <a:lnTo>
                  <a:pt x="214" y="106"/>
                </a:lnTo>
                <a:lnTo>
                  <a:pt x="214" y="106"/>
                </a:lnTo>
                <a:lnTo>
                  <a:pt x="214" y="106"/>
                </a:lnTo>
                <a:lnTo>
                  <a:pt x="210" y="104"/>
                </a:lnTo>
                <a:lnTo>
                  <a:pt x="210" y="104"/>
                </a:lnTo>
                <a:lnTo>
                  <a:pt x="200" y="96"/>
                </a:lnTo>
                <a:lnTo>
                  <a:pt x="198" y="92"/>
                </a:lnTo>
                <a:lnTo>
                  <a:pt x="196" y="88"/>
                </a:lnTo>
                <a:lnTo>
                  <a:pt x="196" y="88"/>
                </a:lnTo>
                <a:lnTo>
                  <a:pt x="198" y="82"/>
                </a:lnTo>
                <a:lnTo>
                  <a:pt x="202" y="78"/>
                </a:lnTo>
                <a:lnTo>
                  <a:pt x="202" y="78"/>
                </a:lnTo>
                <a:close/>
                <a:moveTo>
                  <a:pt x="202" y="114"/>
                </a:moveTo>
                <a:lnTo>
                  <a:pt x="202" y="114"/>
                </a:lnTo>
                <a:lnTo>
                  <a:pt x="214" y="120"/>
                </a:lnTo>
                <a:lnTo>
                  <a:pt x="230" y="126"/>
                </a:lnTo>
                <a:lnTo>
                  <a:pt x="248" y="130"/>
                </a:lnTo>
                <a:lnTo>
                  <a:pt x="272" y="130"/>
                </a:lnTo>
                <a:lnTo>
                  <a:pt x="272" y="130"/>
                </a:lnTo>
                <a:lnTo>
                  <a:pt x="294" y="130"/>
                </a:lnTo>
                <a:lnTo>
                  <a:pt x="314" y="126"/>
                </a:lnTo>
                <a:lnTo>
                  <a:pt x="330" y="120"/>
                </a:lnTo>
                <a:lnTo>
                  <a:pt x="342" y="114"/>
                </a:lnTo>
                <a:lnTo>
                  <a:pt x="342" y="114"/>
                </a:lnTo>
                <a:lnTo>
                  <a:pt x="346" y="118"/>
                </a:lnTo>
                <a:lnTo>
                  <a:pt x="346" y="124"/>
                </a:lnTo>
                <a:lnTo>
                  <a:pt x="346" y="124"/>
                </a:lnTo>
                <a:lnTo>
                  <a:pt x="346" y="128"/>
                </a:lnTo>
                <a:lnTo>
                  <a:pt x="346" y="128"/>
                </a:lnTo>
                <a:lnTo>
                  <a:pt x="342" y="132"/>
                </a:lnTo>
                <a:lnTo>
                  <a:pt x="342" y="132"/>
                </a:lnTo>
                <a:lnTo>
                  <a:pt x="340" y="134"/>
                </a:lnTo>
                <a:lnTo>
                  <a:pt x="340" y="134"/>
                </a:lnTo>
                <a:lnTo>
                  <a:pt x="338" y="136"/>
                </a:lnTo>
                <a:lnTo>
                  <a:pt x="338" y="136"/>
                </a:lnTo>
                <a:lnTo>
                  <a:pt x="334" y="140"/>
                </a:lnTo>
                <a:lnTo>
                  <a:pt x="334" y="140"/>
                </a:lnTo>
                <a:lnTo>
                  <a:pt x="322" y="144"/>
                </a:lnTo>
                <a:lnTo>
                  <a:pt x="308" y="148"/>
                </a:lnTo>
                <a:lnTo>
                  <a:pt x="290" y="150"/>
                </a:lnTo>
                <a:lnTo>
                  <a:pt x="272" y="152"/>
                </a:lnTo>
                <a:lnTo>
                  <a:pt x="272" y="152"/>
                </a:lnTo>
                <a:lnTo>
                  <a:pt x="254" y="152"/>
                </a:lnTo>
                <a:lnTo>
                  <a:pt x="238" y="148"/>
                </a:lnTo>
                <a:lnTo>
                  <a:pt x="226" y="146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0" y="140"/>
                </a:lnTo>
                <a:lnTo>
                  <a:pt x="210" y="140"/>
                </a:lnTo>
                <a:lnTo>
                  <a:pt x="200" y="132"/>
                </a:lnTo>
                <a:lnTo>
                  <a:pt x="198" y="128"/>
                </a:lnTo>
                <a:lnTo>
                  <a:pt x="196" y="124"/>
                </a:lnTo>
                <a:lnTo>
                  <a:pt x="196" y="124"/>
                </a:lnTo>
                <a:lnTo>
                  <a:pt x="198" y="118"/>
                </a:lnTo>
                <a:lnTo>
                  <a:pt x="202" y="114"/>
                </a:lnTo>
                <a:lnTo>
                  <a:pt x="202" y="114"/>
                </a:lnTo>
                <a:close/>
                <a:moveTo>
                  <a:pt x="162" y="144"/>
                </a:moveTo>
                <a:lnTo>
                  <a:pt x="162" y="144"/>
                </a:lnTo>
                <a:lnTo>
                  <a:pt x="150" y="150"/>
                </a:lnTo>
                <a:lnTo>
                  <a:pt x="134" y="150"/>
                </a:lnTo>
                <a:lnTo>
                  <a:pt x="134" y="150"/>
                </a:lnTo>
                <a:lnTo>
                  <a:pt x="116" y="150"/>
                </a:lnTo>
                <a:lnTo>
                  <a:pt x="104" y="144"/>
                </a:lnTo>
                <a:lnTo>
                  <a:pt x="104" y="144"/>
                </a:lnTo>
                <a:lnTo>
                  <a:pt x="100" y="142"/>
                </a:lnTo>
                <a:lnTo>
                  <a:pt x="98" y="138"/>
                </a:lnTo>
                <a:lnTo>
                  <a:pt x="98" y="138"/>
                </a:lnTo>
                <a:lnTo>
                  <a:pt x="100" y="136"/>
                </a:lnTo>
                <a:lnTo>
                  <a:pt x="102" y="132"/>
                </a:lnTo>
                <a:lnTo>
                  <a:pt x="110" y="128"/>
                </a:lnTo>
                <a:lnTo>
                  <a:pt x="120" y="126"/>
                </a:lnTo>
                <a:lnTo>
                  <a:pt x="134" y="124"/>
                </a:lnTo>
                <a:lnTo>
                  <a:pt x="134" y="124"/>
                </a:lnTo>
                <a:lnTo>
                  <a:pt x="148" y="126"/>
                </a:lnTo>
                <a:lnTo>
                  <a:pt x="158" y="128"/>
                </a:lnTo>
                <a:lnTo>
                  <a:pt x="166" y="132"/>
                </a:lnTo>
                <a:lnTo>
                  <a:pt x="168" y="136"/>
                </a:lnTo>
                <a:lnTo>
                  <a:pt x="168" y="138"/>
                </a:lnTo>
                <a:lnTo>
                  <a:pt x="168" y="138"/>
                </a:lnTo>
                <a:lnTo>
                  <a:pt x="166" y="142"/>
                </a:lnTo>
                <a:lnTo>
                  <a:pt x="162" y="144"/>
                </a:lnTo>
                <a:lnTo>
                  <a:pt x="162" y="144"/>
                </a:lnTo>
                <a:close/>
                <a:moveTo>
                  <a:pt x="346" y="160"/>
                </a:moveTo>
                <a:lnTo>
                  <a:pt x="346" y="160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2" y="168"/>
                </a:lnTo>
                <a:lnTo>
                  <a:pt x="342" y="168"/>
                </a:lnTo>
                <a:lnTo>
                  <a:pt x="340" y="170"/>
                </a:lnTo>
                <a:lnTo>
                  <a:pt x="340" y="170"/>
                </a:lnTo>
                <a:lnTo>
                  <a:pt x="338" y="172"/>
                </a:lnTo>
                <a:lnTo>
                  <a:pt x="338" y="172"/>
                </a:lnTo>
                <a:lnTo>
                  <a:pt x="334" y="174"/>
                </a:lnTo>
                <a:lnTo>
                  <a:pt x="334" y="174"/>
                </a:lnTo>
                <a:lnTo>
                  <a:pt x="322" y="180"/>
                </a:lnTo>
                <a:lnTo>
                  <a:pt x="308" y="184"/>
                </a:lnTo>
                <a:lnTo>
                  <a:pt x="290" y="186"/>
                </a:lnTo>
                <a:lnTo>
                  <a:pt x="272" y="188"/>
                </a:lnTo>
                <a:lnTo>
                  <a:pt x="272" y="188"/>
                </a:lnTo>
                <a:lnTo>
                  <a:pt x="252" y="186"/>
                </a:lnTo>
                <a:lnTo>
                  <a:pt x="236" y="184"/>
                </a:lnTo>
                <a:lnTo>
                  <a:pt x="220" y="180"/>
                </a:lnTo>
                <a:lnTo>
                  <a:pt x="210" y="174"/>
                </a:lnTo>
                <a:lnTo>
                  <a:pt x="210" y="174"/>
                </a:lnTo>
                <a:lnTo>
                  <a:pt x="208" y="174"/>
                </a:lnTo>
                <a:lnTo>
                  <a:pt x="208" y="174"/>
                </a:lnTo>
                <a:lnTo>
                  <a:pt x="208" y="174"/>
                </a:lnTo>
                <a:lnTo>
                  <a:pt x="200" y="168"/>
                </a:lnTo>
                <a:lnTo>
                  <a:pt x="200" y="168"/>
                </a:lnTo>
                <a:lnTo>
                  <a:pt x="200" y="166"/>
                </a:lnTo>
                <a:lnTo>
                  <a:pt x="200" y="166"/>
                </a:lnTo>
                <a:lnTo>
                  <a:pt x="198" y="164"/>
                </a:lnTo>
                <a:lnTo>
                  <a:pt x="198" y="164"/>
                </a:lnTo>
                <a:lnTo>
                  <a:pt x="196" y="160"/>
                </a:lnTo>
                <a:lnTo>
                  <a:pt x="196" y="160"/>
                </a:lnTo>
                <a:lnTo>
                  <a:pt x="198" y="154"/>
                </a:lnTo>
                <a:lnTo>
                  <a:pt x="202" y="148"/>
                </a:lnTo>
                <a:lnTo>
                  <a:pt x="202" y="148"/>
                </a:lnTo>
                <a:lnTo>
                  <a:pt x="214" y="156"/>
                </a:lnTo>
                <a:lnTo>
                  <a:pt x="230" y="162"/>
                </a:lnTo>
                <a:lnTo>
                  <a:pt x="248" y="166"/>
                </a:lnTo>
                <a:lnTo>
                  <a:pt x="272" y="166"/>
                </a:lnTo>
                <a:lnTo>
                  <a:pt x="272" y="166"/>
                </a:lnTo>
                <a:lnTo>
                  <a:pt x="294" y="166"/>
                </a:lnTo>
                <a:lnTo>
                  <a:pt x="314" y="162"/>
                </a:lnTo>
                <a:lnTo>
                  <a:pt x="330" y="156"/>
                </a:lnTo>
                <a:lnTo>
                  <a:pt x="342" y="148"/>
                </a:lnTo>
                <a:lnTo>
                  <a:pt x="342" y="148"/>
                </a:lnTo>
                <a:lnTo>
                  <a:pt x="346" y="154"/>
                </a:lnTo>
                <a:lnTo>
                  <a:pt x="346" y="160"/>
                </a:lnTo>
                <a:lnTo>
                  <a:pt x="346" y="160"/>
                </a:lnTo>
                <a:close/>
                <a:moveTo>
                  <a:pt x="346" y="128"/>
                </a:moveTo>
                <a:lnTo>
                  <a:pt x="346" y="128"/>
                </a:lnTo>
                <a:lnTo>
                  <a:pt x="348" y="128"/>
                </a:lnTo>
                <a:lnTo>
                  <a:pt x="346" y="128"/>
                </a:lnTo>
                <a:close/>
                <a:moveTo>
                  <a:pt x="196" y="28"/>
                </a:moveTo>
                <a:lnTo>
                  <a:pt x="196" y="28"/>
                </a:lnTo>
                <a:lnTo>
                  <a:pt x="198" y="24"/>
                </a:lnTo>
                <a:lnTo>
                  <a:pt x="202" y="18"/>
                </a:lnTo>
                <a:lnTo>
                  <a:pt x="210" y="14"/>
                </a:lnTo>
                <a:lnTo>
                  <a:pt x="218" y="8"/>
                </a:lnTo>
                <a:lnTo>
                  <a:pt x="230" y="6"/>
                </a:lnTo>
                <a:lnTo>
                  <a:pt x="242" y="2"/>
                </a:lnTo>
                <a:lnTo>
                  <a:pt x="272" y="0"/>
                </a:lnTo>
                <a:lnTo>
                  <a:pt x="272" y="0"/>
                </a:lnTo>
                <a:lnTo>
                  <a:pt x="300" y="2"/>
                </a:lnTo>
                <a:lnTo>
                  <a:pt x="314" y="6"/>
                </a:lnTo>
                <a:lnTo>
                  <a:pt x="324" y="8"/>
                </a:lnTo>
                <a:lnTo>
                  <a:pt x="334" y="14"/>
                </a:lnTo>
                <a:lnTo>
                  <a:pt x="340" y="18"/>
                </a:lnTo>
                <a:lnTo>
                  <a:pt x="344" y="24"/>
                </a:lnTo>
                <a:lnTo>
                  <a:pt x="346" y="28"/>
                </a:lnTo>
                <a:lnTo>
                  <a:pt x="346" y="28"/>
                </a:lnTo>
                <a:lnTo>
                  <a:pt x="346" y="34"/>
                </a:lnTo>
                <a:lnTo>
                  <a:pt x="344" y="38"/>
                </a:lnTo>
                <a:lnTo>
                  <a:pt x="334" y="44"/>
                </a:lnTo>
                <a:lnTo>
                  <a:pt x="334" y="44"/>
                </a:lnTo>
                <a:lnTo>
                  <a:pt x="322" y="50"/>
                </a:lnTo>
                <a:lnTo>
                  <a:pt x="308" y="54"/>
                </a:lnTo>
                <a:lnTo>
                  <a:pt x="290" y="56"/>
                </a:lnTo>
                <a:lnTo>
                  <a:pt x="272" y="58"/>
                </a:lnTo>
                <a:lnTo>
                  <a:pt x="272" y="58"/>
                </a:lnTo>
                <a:lnTo>
                  <a:pt x="252" y="56"/>
                </a:lnTo>
                <a:lnTo>
                  <a:pt x="236" y="54"/>
                </a:lnTo>
                <a:lnTo>
                  <a:pt x="220" y="50"/>
                </a:lnTo>
                <a:lnTo>
                  <a:pt x="210" y="44"/>
                </a:lnTo>
                <a:lnTo>
                  <a:pt x="210" y="44"/>
                </a:lnTo>
                <a:lnTo>
                  <a:pt x="200" y="38"/>
                </a:lnTo>
                <a:lnTo>
                  <a:pt x="198" y="34"/>
                </a:lnTo>
                <a:lnTo>
                  <a:pt x="196" y="28"/>
                </a:lnTo>
                <a:lnTo>
                  <a:pt x="196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defTabSz="10188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kern="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8764135" y="2127719"/>
            <a:ext cx="2797113" cy="3139321"/>
          </a:xfrm>
          <a:prstGeom prst="rect">
            <a:avLst/>
          </a:prstGeom>
          <a:noFill/>
          <a:ln w="38100">
            <a:solidFill>
              <a:srgbClr val="E3051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“State’s Vision is to attract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Rs 2.5 lakh crore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of new investments in 6 identified focus sectors and create</a:t>
            </a:r>
          </a:p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3 million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job opportunities by 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2025”</a:t>
            </a:r>
          </a:p>
          <a:p>
            <a:pPr algn="ctr"/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Odisha Industrial Development Plan: Vision 2025</a:t>
            </a:r>
            <a:endParaRPr lang="en-GB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New Odisha Main Brochure 8X8_14 Page.jpg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336" y="1411282"/>
            <a:ext cx="8012143" cy="40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70618" y="3083510"/>
            <a:ext cx="722509" cy="1031290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rgbClr val="6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344" y="2342634"/>
            <a:ext cx="1074356" cy="6070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27427" y="3117726"/>
            <a:ext cx="722509" cy="1031290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rgbClr val="6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ESDM-IT/</a:t>
            </a:r>
            <a:r>
              <a:rPr lang="en-US" sz="1400" dirty="0" err="1">
                <a:solidFill>
                  <a:srgbClr val="6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ITeS</a:t>
            </a:r>
            <a:endParaRPr lang="en-US" sz="1400" dirty="0">
              <a:solidFill>
                <a:srgbClr val="6F7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0375" y="3117726"/>
            <a:ext cx="722509" cy="1031290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rgbClr val="6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Textiles &amp; Apparel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7933" y="2978284"/>
            <a:ext cx="876755" cy="1207320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rgbClr val="6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Chemicals, Plastics &amp; Petro chemicals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427" y="3098049"/>
            <a:ext cx="722509" cy="1031290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rgbClr val="6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Processing including sea food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84236" y="2975786"/>
            <a:ext cx="722509" cy="1208408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rgbClr val="6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&amp; Downstream industries in Metal sector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79" y="2323457"/>
            <a:ext cx="1001865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572" y="2316522"/>
            <a:ext cx="1146628" cy="647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359" y="2331039"/>
            <a:ext cx="779240" cy="609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035" y="2334131"/>
            <a:ext cx="86106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913" y="2324248"/>
            <a:ext cx="956596" cy="6166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921C85-56B3-4FA5-AAAD-C29F903675E7}"/>
              </a:ext>
            </a:extLst>
          </p:cNvPr>
          <p:cNvSpPr/>
          <p:nvPr/>
        </p:nvSpPr>
        <p:spPr>
          <a:xfrm>
            <a:off x="3476937" y="2393697"/>
            <a:ext cx="1001865" cy="17553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605043-4654-4F07-B7CE-DA8A848EB070}"/>
              </a:ext>
            </a:extLst>
          </p:cNvPr>
          <p:cNvSpPr/>
          <p:nvPr/>
        </p:nvSpPr>
        <p:spPr>
          <a:xfrm>
            <a:off x="0" y="6397189"/>
            <a:ext cx="12191999" cy="307777"/>
          </a:xfrm>
          <a:prstGeom prst="rect">
            <a:avLst/>
          </a:prstGeom>
          <a:solidFill>
            <a:srgbClr val="ED1B2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Textiles and Apparel: Recognized as a focus sector for the State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17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>
                <a:solidFill>
                  <a:schemeClr val="bg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0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Odisha: As an investment destination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05043-4654-4F07-B7CE-DA8A848EB070}"/>
              </a:ext>
            </a:extLst>
          </p:cNvPr>
          <p:cNvSpPr/>
          <p:nvPr/>
        </p:nvSpPr>
        <p:spPr>
          <a:xfrm>
            <a:off x="0" y="6397189"/>
            <a:ext cx="12191999" cy="307777"/>
          </a:xfrm>
          <a:prstGeom prst="rect">
            <a:avLst/>
          </a:prstGeom>
          <a:solidFill>
            <a:srgbClr val="ED1B2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Odisha: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industrial ecosystem supported by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killed manpower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18773" y="3430602"/>
            <a:ext cx="542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*As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per a report by Asian Development Bank (ADB)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851816"/>
            <a:ext cx="2683888" cy="869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4026" y="4869684"/>
            <a:ext cx="5749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First-of-its-kind single window system which supports industries throughout their investment lifecycle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Recognised as a best practice by Government of India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32849" y="1021046"/>
            <a:ext cx="574622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cost-effective</a:t>
            </a:r>
            <a:r>
              <a:rPr lang="en-US" sz="1600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hassle-free destination</a:t>
            </a:r>
            <a:r>
              <a:rPr lang="en-US" sz="1600" b="1" dirty="0"/>
              <a:t> for industrial </a:t>
            </a:r>
            <a:r>
              <a:rPr lang="en-US" sz="1600" b="1" dirty="0" smtClean="0"/>
              <a:t>investments</a:t>
            </a:r>
          </a:p>
          <a:p>
            <a:endParaRPr lang="en-US" sz="1600" b="1" dirty="0"/>
          </a:p>
          <a:p>
            <a:r>
              <a:rPr lang="en-GB" sz="1600" dirty="0" smtClean="0"/>
              <a:t>Odisha </a:t>
            </a:r>
            <a:r>
              <a:rPr lang="en-GB" sz="1600" dirty="0"/>
              <a:t>has one of the </a:t>
            </a:r>
            <a:r>
              <a:rPr lang="en-GB" sz="1600" dirty="0" smtClean="0"/>
              <a:t>lowest* </a:t>
            </a:r>
            <a:r>
              <a:rPr lang="en-GB" sz="1600" dirty="0"/>
              <a:t>cost of doing business in India, with: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Lowest industrial electricity tariffs</a:t>
            </a:r>
          </a:p>
          <a:p>
            <a:pPr marL="342900" indent="-342900">
              <a:buAutoNum type="arabicPeriod"/>
            </a:pPr>
            <a:r>
              <a:rPr lang="en-US" sz="1600" dirty="0"/>
              <a:t>Low industrial land cost</a:t>
            </a:r>
          </a:p>
          <a:p>
            <a:pPr marL="342900" indent="-342900">
              <a:buAutoNum type="arabicPeriod"/>
            </a:pPr>
            <a:r>
              <a:rPr lang="en-US" sz="1600" dirty="0"/>
              <a:t>Low water tariffs</a:t>
            </a:r>
          </a:p>
          <a:p>
            <a:pPr marL="342900" indent="-342900">
              <a:buAutoNum type="arabicPeriod"/>
            </a:pPr>
            <a:r>
              <a:rPr lang="en-US" sz="1600" dirty="0"/>
              <a:t>Competitive skilled </a:t>
            </a:r>
            <a:r>
              <a:rPr lang="en-US" sz="1600" dirty="0" err="1"/>
              <a:t>labour</a:t>
            </a:r>
            <a:r>
              <a:rPr lang="en-US" sz="1600" dirty="0"/>
              <a:t> wage rate</a:t>
            </a:r>
          </a:p>
        </p:txBody>
      </p:sp>
      <p:sp>
        <p:nvSpPr>
          <p:cNvPr id="5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>
                <a:solidFill>
                  <a:schemeClr val="bg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N" altLang="en-US" dirty="0">
              <a:solidFill>
                <a:schemeClr val="bg1"/>
              </a:solidFill>
            </a:endParaRPr>
          </a:p>
        </p:txBody>
      </p:sp>
      <p:pic>
        <p:nvPicPr>
          <p:cNvPr id="25" name="Picture 12" descr="https://pbs.twimg.com/profile_images/988645464038756352/JnrQE7yJ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82" y="2396016"/>
            <a:ext cx="21272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3675064" y="1884318"/>
            <a:ext cx="2313995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of OSDA:  </a:t>
            </a:r>
          </a:p>
          <a:p>
            <a:pPr algn="ctr"/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Odisha’s Best, World’s Next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63235" y="1820818"/>
            <a:ext cx="3693047" cy="463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indent="-174625" algn="l" defTabSz="457200" rtl="0" eaLnBrk="1" fontAlgn="auto" latinLnBrk="0" hangingPunct="1">
              <a:lnSpc>
                <a:spcPct val="15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More than 170,000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graduates every year from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950+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training institutions in Odisha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R="0" lvl="0" indent="-174625" algn="l" defTabSz="4572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Globally 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recognized 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Institutes of Higher Learning &amp; Research </a:t>
            </a:r>
            <a:r>
              <a:rPr lang="en-GB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including </a:t>
            </a:r>
            <a:r>
              <a:rPr lang="en-GB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GB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IPET, Institute of Chemical Technology (ICT), IIT, NIT and Institute of Textile Technology</a:t>
            </a:r>
            <a:endParaRPr lang="en-GB" altLang="en-US" sz="1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0" indent="-174625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Abundant availability of skilled workers; </a:t>
            </a: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additional skilled manpower availability post COVID-19 </a:t>
            </a:r>
          </a:p>
          <a:p>
            <a:pPr marR="0" lvl="0" indent="-174625" algn="l" defTabSz="4572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Development 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first-of-its kind 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World Skill Centre 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 Bhubaneswar </a:t>
            </a: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82" y="5439643"/>
            <a:ext cx="927196" cy="78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58C82E6-354A-4830-AACA-F227EB412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21" y="5387294"/>
            <a:ext cx="1260101" cy="88395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612900" y="1010648"/>
            <a:ext cx="4416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Dedicated authority </a:t>
            </a:r>
            <a:r>
              <a:rPr lang="en-GB" sz="1600" b="1" dirty="0"/>
              <a:t>to facilitate skill development for industries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92" y="4544130"/>
            <a:ext cx="759753" cy="812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07" y="4525577"/>
            <a:ext cx="838200" cy="82550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6210300" y="1028700"/>
            <a:ext cx="0" cy="527922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9600" y="1011252"/>
            <a:ext cx="45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Technical Textiles Park, </a:t>
            </a:r>
            <a:r>
              <a:rPr lang="en-US" b="1" dirty="0" err="1"/>
              <a:t>Bhadrak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437042" y="1490669"/>
            <a:ext cx="66011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Snapshot Of Sector-specific park: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planned over 100 acres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Anchored by a 300 KTPA capacity polyester plant by Indian Oil Corporation (IOCL) with committed feedstock of: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Polyester Staple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(PSF) – 100 KTPA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Drawn Texturized Yarn (DTY) – 167 KTPA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Fully Drawn Yarn (FDY) – 33 KTPA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Factory-door availability: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Road connectivity to National Highway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Electricity through dedicated 33/11 KV sub-station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supply by State Industrial Development Corporation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4EB70E-119A-4241-A1C3-086592AA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469900"/>
            <a:ext cx="6858000" cy="482600"/>
          </a:xfrm>
        </p:spPr>
        <p:txBody>
          <a:bodyPr/>
          <a:lstStyle/>
          <a:p>
            <a:r>
              <a:rPr lang="en-GB" dirty="0"/>
              <a:t>Sector-Specific Opportunities for </a:t>
            </a:r>
            <a:r>
              <a:rPr lang="en-GB" dirty="0" smtClean="0"/>
              <a:t>companies </a:t>
            </a:r>
            <a:r>
              <a:rPr lang="en-GB" dirty="0"/>
              <a:t>– 1/2</a:t>
            </a:r>
            <a:endParaRPr lang="en-GB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05043-4654-4F07-B7CE-DA8A848EB070}"/>
              </a:ext>
            </a:extLst>
          </p:cNvPr>
          <p:cNvSpPr/>
          <p:nvPr/>
        </p:nvSpPr>
        <p:spPr>
          <a:xfrm>
            <a:off x="0" y="6397189"/>
            <a:ext cx="12191999" cy="307777"/>
          </a:xfrm>
          <a:prstGeom prst="rect">
            <a:avLst/>
          </a:prstGeom>
          <a:solidFill>
            <a:srgbClr val="ED1B2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plug-and-play parks for textiles and apparel industries</a:t>
            </a: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324256" y="4648941"/>
          <a:ext cx="4054819" cy="1230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7180">
                  <a:extLst>
                    <a:ext uri="{9D8B030D-6E8A-4147-A177-3AD203B41FA5}">
                      <a16:colId xmlns:a16="http://schemas.microsoft.com/office/drawing/2014/main" val="4267136391"/>
                    </a:ext>
                  </a:extLst>
                </a:gridCol>
                <a:gridCol w="1017639">
                  <a:extLst>
                    <a:ext uri="{9D8B030D-6E8A-4147-A177-3AD203B41FA5}">
                      <a16:colId xmlns:a16="http://schemas.microsoft.com/office/drawing/2014/main" val="2060671182"/>
                    </a:ext>
                  </a:extLst>
                </a:gridCol>
              </a:tblGrid>
              <a:tr h="197315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Dhamra</a:t>
                      </a:r>
                      <a:r>
                        <a:rPr lang="en-GB" sz="1400" b="1" baseline="0" dirty="0"/>
                        <a:t> Port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69764"/>
                  </a:ext>
                </a:extLst>
              </a:tr>
              <a:tr h="278407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Bhadrak</a:t>
                      </a:r>
                      <a:r>
                        <a:rPr lang="en-GB" sz="1400" b="1" baseline="0" dirty="0"/>
                        <a:t> Railway Station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16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611510"/>
                  </a:ext>
                </a:extLst>
              </a:tr>
              <a:tr h="316349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Biju</a:t>
                      </a:r>
                      <a:r>
                        <a:rPr lang="en-GB" sz="1400" b="1" baseline="0" dirty="0"/>
                        <a:t> Patnaik International Airport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128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21275"/>
                  </a:ext>
                </a:extLst>
              </a:tr>
              <a:tr h="278407">
                <a:tc>
                  <a:txBody>
                    <a:bodyPr/>
                    <a:lstStyle/>
                    <a:p>
                      <a:r>
                        <a:rPr lang="en-GB" sz="1400" b="1" dirty="0"/>
                        <a:t>National Highway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Adjacent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66297"/>
                  </a:ext>
                </a:extLst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324256" y="1618917"/>
            <a:ext cx="4501481" cy="2601940"/>
            <a:chOff x="8161137" y="3666720"/>
            <a:chExt cx="4501481" cy="2601940"/>
          </a:xfrm>
        </p:grpSpPr>
        <p:sp>
          <p:nvSpPr>
            <p:cNvPr id="93" name="TextBox 48"/>
            <p:cNvSpPr txBox="1">
              <a:spLocks noChangeArrowheads="1"/>
            </p:cNvSpPr>
            <p:nvPr/>
          </p:nvSpPr>
          <p:spPr bwMode="auto">
            <a:xfrm>
              <a:off x="10726965" y="5115108"/>
              <a:ext cx="1468438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A20000"/>
                  </a:solidFill>
                </a:rPr>
                <a:t>Paradip Port</a:t>
              </a:r>
            </a:p>
          </p:txBody>
        </p:sp>
        <p:grpSp>
          <p:nvGrpSpPr>
            <p:cNvPr id="94" name="Odisha">
              <a:extLst>
                <a:ext uri="{FF2B5EF4-FFF2-40B4-BE49-F238E27FC236}">
                  <a16:creationId xmlns:a16="http://schemas.microsoft.com/office/drawing/2014/main" id="{9A7DCE94-7C75-4540-AB42-23653EC75CD2}"/>
                </a:ext>
              </a:extLst>
            </p:cNvPr>
            <p:cNvGrpSpPr/>
            <p:nvPr/>
          </p:nvGrpSpPr>
          <p:grpSpPr>
            <a:xfrm>
              <a:off x="8161137" y="3666720"/>
              <a:ext cx="3362726" cy="2601940"/>
              <a:chOff x="3712369" y="4505527"/>
              <a:chExt cx="1643076" cy="1355162"/>
            </a:xfrm>
            <a:solidFill>
              <a:schemeClr val="bg1"/>
            </a:solidFill>
          </p:grpSpPr>
          <p:sp>
            <p:nvSpPr>
              <p:cNvPr id="104" name="Malkangiri">
                <a:extLst>
                  <a:ext uri="{FF2B5EF4-FFF2-40B4-BE49-F238E27FC236}">
                    <a16:creationId xmlns:a16="http://schemas.microsoft.com/office/drawing/2014/main" id="{732FCDCC-E0FD-455C-A59A-0ACBBB488679}"/>
                  </a:ext>
                </a:extLst>
              </p:cNvPr>
              <p:cNvSpPr/>
              <p:nvPr/>
            </p:nvSpPr>
            <p:spPr>
              <a:xfrm>
                <a:off x="3712369" y="5603081"/>
                <a:ext cx="265077" cy="257608"/>
              </a:xfrm>
              <a:custGeom>
                <a:avLst/>
                <a:gdLst>
                  <a:gd name="connsiteX0" fmla="*/ 257175 w 265077"/>
                  <a:gd name="connsiteY0" fmla="*/ 109538 h 257608"/>
                  <a:gd name="connsiteX1" fmla="*/ 254794 w 265077"/>
                  <a:gd name="connsiteY1" fmla="*/ 102394 h 257608"/>
                  <a:gd name="connsiteX2" fmla="*/ 247650 w 265077"/>
                  <a:gd name="connsiteY2" fmla="*/ 100013 h 257608"/>
                  <a:gd name="connsiteX3" fmla="*/ 242887 w 265077"/>
                  <a:gd name="connsiteY3" fmla="*/ 85725 h 257608"/>
                  <a:gd name="connsiteX4" fmla="*/ 240506 w 265077"/>
                  <a:gd name="connsiteY4" fmla="*/ 78582 h 257608"/>
                  <a:gd name="connsiteX5" fmla="*/ 242887 w 265077"/>
                  <a:gd name="connsiteY5" fmla="*/ 66675 h 257608"/>
                  <a:gd name="connsiteX6" fmla="*/ 254794 w 265077"/>
                  <a:gd name="connsiteY6" fmla="*/ 52388 h 257608"/>
                  <a:gd name="connsiteX7" fmla="*/ 261937 w 265077"/>
                  <a:gd name="connsiteY7" fmla="*/ 38100 h 257608"/>
                  <a:gd name="connsiteX8" fmla="*/ 252412 w 265077"/>
                  <a:gd name="connsiteY8" fmla="*/ 16669 h 257608"/>
                  <a:gd name="connsiteX9" fmla="*/ 245269 w 265077"/>
                  <a:gd name="connsiteY9" fmla="*/ 19050 h 257608"/>
                  <a:gd name="connsiteX10" fmla="*/ 238125 w 265077"/>
                  <a:gd name="connsiteY10" fmla="*/ 33338 h 257608"/>
                  <a:gd name="connsiteX11" fmla="*/ 216694 w 265077"/>
                  <a:gd name="connsiteY11" fmla="*/ 45244 h 257608"/>
                  <a:gd name="connsiteX12" fmla="*/ 211931 w 265077"/>
                  <a:gd name="connsiteY12" fmla="*/ 38100 h 257608"/>
                  <a:gd name="connsiteX13" fmla="*/ 209550 w 265077"/>
                  <a:gd name="connsiteY13" fmla="*/ 28575 h 257608"/>
                  <a:gd name="connsiteX14" fmla="*/ 202406 w 265077"/>
                  <a:gd name="connsiteY14" fmla="*/ 26194 h 257608"/>
                  <a:gd name="connsiteX15" fmla="*/ 200025 w 265077"/>
                  <a:gd name="connsiteY15" fmla="*/ 7144 h 257608"/>
                  <a:gd name="connsiteX16" fmla="*/ 173831 w 265077"/>
                  <a:gd name="connsiteY16" fmla="*/ 4763 h 257608"/>
                  <a:gd name="connsiteX17" fmla="*/ 159544 w 265077"/>
                  <a:gd name="connsiteY17" fmla="*/ 0 h 257608"/>
                  <a:gd name="connsiteX18" fmla="*/ 145256 w 265077"/>
                  <a:gd name="connsiteY18" fmla="*/ 11907 h 257608"/>
                  <a:gd name="connsiteX19" fmla="*/ 142875 w 265077"/>
                  <a:gd name="connsiteY19" fmla="*/ 19050 h 257608"/>
                  <a:gd name="connsiteX20" fmla="*/ 135731 w 265077"/>
                  <a:gd name="connsiteY20" fmla="*/ 50007 h 257608"/>
                  <a:gd name="connsiteX21" fmla="*/ 116681 w 265077"/>
                  <a:gd name="connsiteY21" fmla="*/ 78582 h 257608"/>
                  <a:gd name="connsiteX22" fmla="*/ 107156 w 265077"/>
                  <a:gd name="connsiteY22" fmla="*/ 92869 h 257608"/>
                  <a:gd name="connsiteX23" fmla="*/ 102394 w 265077"/>
                  <a:gd name="connsiteY23" fmla="*/ 100013 h 257608"/>
                  <a:gd name="connsiteX24" fmla="*/ 80962 w 265077"/>
                  <a:gd name="connsiteY24" fmla="*/ 109538 h 257608"/>
                  <a:gd name="connsiteX25" fmla="*/ 73819 w 265077"/>
                  <a:gd name="connsiteY25" fmla="*/ 111919 h 257608"/>
                  <a:gd name="connsiteX26" fmla="*/ 66675 w 265077"/>
                  <a:gd name="connsiteY26" fmla="*/ 114300 h 257608"/>
                  <a:gd name="connsiteX27" fmla="*/ 61912 w 265077"/>
                  <a:gd name="connsiteY27" fmla="*/ 121444 h 257608"/>
                  <a:gd name="connsiteX28" fmla="*/ 54769 w 265077"/>
                  <a:gd name="connsiteY28" fmla="*/ 126207 h 257608"/>
                  <a:gd name="connsiteX29" fmla="*/ 45244 w 265077"/>
                  <a:gd name="connsiteY29" fmla="*/ 138113 h 257608"/>
                  <a:gd name="connsiteX30" fmla="*/ 38100 w 265077"/>
                  <a:gd name="connsiteY30" fmla="*/ 152400 h 257608"/>
                  <a:gd name="connsiteX31" fmla="*/ 30956 w 265077"/>
                  <a:gd name="connsiteY31" fmla="*/ 166688 h 257608"/>
                  <a:gd name="connsiteX32" fmla="*/ 19050 w 265077"/>
                  <a:gd name="connsiteY32" fmla="*/ 190500 h 257608"/>
                  <a:gd name="connsiteX33" fmla="*/ 14287 w 265077"/>
                  <a:gd name="connsiteY33" fmla="*/ 197644 h 257608"/>
                  <a:gd name="connsiteX34" fmla="*/ 9525 w 265077"/>
                  <a:gd name="connsiteY34" fmla="*/ 211932 h 257608"/>
                  <a:gd name="connsiteX35" fmla="*/ 4762 w 265077"/>
                  <a:gd name="connsiteY35" fmla="*/ 233363 h 257608"/>
                  <a:gd name="connsiteX36" fmla="*/ 0 w 265077"/>
                  <a:gd name="connsiteY36" fmla="*/ 240507 h 257608"/>
                  <a:gd name="connsiteX37" fmla="*/ 2381 w 265077"/>
                  <a:gd name="connsiteY37" fmla="*/ 252413 h 257608"/>
                  <a:gd name="connsiteX38" fmla="*/ 16669 w 265077"/>
                  <a:gd name="connsiteY38" fmla="*/ 252413 h 257608"/>
                  <a:gd name="connsiteX39" fmla="*/ 23812 w 265077"/>
                  <a:gd name="connsiteY39" fmla="*/ 247650 h 257608"/>
                  <a:gd name="connsiteX40" fmla="*/ 45244 w 265077"/>
                  <a:gd name="connsiteY40" fmla="*/ 240507 h 257608"/>
                  <a:gd name="connsiteX41" fmla="*/ 59531 w 265077"/>
                  <a:gd name="connsiteY41" fmla="*/ 235744 h 257608"/>
                  <a:gd name="connsiteX42" fmla="*/ 66675 w 265077"/>
                  <a:gd name="connsiteY42" fmla="*/ 233363 h 257608"/>
                  <a:gd name="connsiteX43" fmla="*/ 78581 w 265077"/>
                  <a:gd name="connsiteY43" fmla="*/ 230982 h 257608"/>
                  <a:gd name="connsiteX44" fmla="*/ 92869 w 265077"/>
                  <a:gd name="connsiteY44" fmla="*/ 226219 h 257608"/>
                  <a:gd name="connsiteX45" fmla="*/ 100012 w 265077"/>
                  <a:gd name="connsiteY45" fmla="*/ 221457 h 257608"/>
                  <a:gd name="connsiteX46" fmla="*/ 107156 w 265077"/>
                  <a:gd name="connsiteY46" fmla="*/ 219075 h 257608"/>
                  <a:gd name="connsiteX47" fmla="*/ 121444 w 265077"/>
                  <a:gd name="connsiteY47" fmla="*/ 209550 h 257608"/>
                  <a:gd name="connsiteX48" fmla="*/ 142875 w 265077"/>
                  <a:gd name="connsiteY48" fmla="*/ 204788 h 257608"/>
                  <a:gd name="connsiteX49" fmla="*/ 157162 w 265077"/>
                  <a:gd name="connsiteY49" fmla="*/ 200025 h 257608"/>
                  <a:gd name="connsiteX50" fmla="*/ 164306 w 265077"/>
                  <a:gd name="connsiteY50" fmla="*/ 197644 h 257608"/>
                  <a:gd name="connsiteX51" fmla="*/ 171450 w 265077"/>
                  <a:gd name="connsiteY51" fmla="*/ 195263 h 257608"/>
                  <a:gd name="connsiteX52" fmla="*/ 178594 w 265077"/>
                  <a:gd name="connsiteY52" fmla="*/ 192882 h 257608"/>
                  <a:gd name="connsiteX53" fmla="*/ 192881 w 265077"/>
                  <a:gd name="connsiteY53" fmla="*/ 197644 h 257608"/>
                  <a:gd name="connsiteX54" fmla="*/ 207169 w 265077"/>
                  <a:gd name="connsiteY54" fmla="*/ 204788 h 257608"/>
                  <a:gd name="connsiteX55" fmla="*/ 219075 w 265077"/>
                  <a:gd name="connsiteY55" fmla="*/ 202407 h 257608"/>
                  <a:gd name="connsiteX56" fmla="*/ 228600 w 265077"/>
                  <a:gd name="connsiteY56" fmla="*/ 190500 h 257608"/>
                  <a:gd name="connsiteX57" fmla="*/ 242887 w 265077"/>
                  <a:gd name="connsiteY57" fmla="*/ 188119 h 257608"/>
                  <a:gd name="connsiteX58" fmla="*/ 250031 w 265077"/>
                  <a:gd name="connsiteY58" fmla="*/ 183357 h 257608"/>
                  <a:gd name="connsiteX59" fmla="*/ 254794 w 265077"/>
                  <a:gd name="connsiteY59" fmla="*/ 176213 h 257608"/>
                  <a:gd name="connsiteX60" fmla="*/ 247650 w 265077"/>
                  <a:gd name="connsiteY60" fmla="*/ 161925 h 257608"/>
                  <a:gd name="connsiteX61" fmla="*/ 259556 w 265077"/>
                  <a:gd name="connsiteY61" fmla="*/ 140494 h 257608"/>
                  <a:gd name="connsiteX62" fmla="*/ 264319 w 265077"/>
                  <a:gd name="connsiteY62" fmla="*/ 133350 h 257608"/>
                  <a:gd name="connsiteX63" fmla="*/ 257175 w 265077"/>
                  <a:gd name="connsiteY63" fmla="*/ 109538 h 25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5077" h="257608">
                    <a:moveTo>
                      <a:pt x="257175" y="109538"/>
                    </a:moveTo>
                    <a:cubicBezTo>
                      <a:pt x="255588" y="104379"/>
                      <a:pt x="256569" y="104169"/>
                      <a:pt x="254794" y="102394"/>
                    </a:cubicBezTo>
                    <a:cubicBezTo>
                      <a:pt x="253019" y="100619"/>
                      <a:pt x="249109" y="102056"/>
                      <a:pt x="247650" y="100013"/>
                    </a:cubicBezTo>
                    <a:cubicBezTo>
                      <a:pt x="244732" y="95928"/>
                      <a:pt x="244475" y="90488"/>
                      <a:pt x="242887" y="85725"/>
                    </a:cubicBezTo>
                    <a:lnTo>
                      <a:pt x="240506" y="78582"/>
                    </a:lnTo>
                    <a:cubicBezTo>
                      <a:pt x="241300" y="74613"/>
                      <a:pt x="241466" y="70465"/>
                      <a:pt x="242887" y="66675"/>
                    </a:cubicBezTo>
                    <a:cubicBezTo>
                      <a:pt x="245305" y="60228"/>
                      <a:pt x="250585" y="57439"/>
                      <a:pt x="254794" y="52388"/>
                    </a:cubicBezTo>
                    <a:cubicBezTo>
                      <a:pt x="259922" y="46234"/>
                      <a:pt x="259551" y="45259"/>
                      <a:pt x="261937" y="38100"/>
                    </a:cubicBezTo>
                    <a:cubicBezTo>
                      <a:pt x="260648" y="27788"/>
                      <a:pt x="265077" y="16669"/>
                      <a:pt x="252412" y="16669"/>
                    </a:cubicBezTo>
                    <a:cubicBezTo>
                      <a:pt x="249902" y="16669"/>
                      <a:pt x="247650" y="18256"/>
                      <a:pt x="245269" y="19050"/>
                    </a:cubicBezTo>
                    <a:cubicBezTo>
                      <a:pt x="243571" y="24144"/>
                      <a:pt x="242468" y="29538"/>
                      <a:pt x="238125" y="33338"/>
                    </a:cubicBezTo>
                    <a:cubicBezTo>
                      <a:pt x="228048" y="42155"/>
                      <a:pt x="226505" y="41974"/>
                      <a:pt x="216694" y="45244"/>
                    </a:cubicBezTo>
                    <a:cubicBezTo>
                      <a:pt x="215106" y="42863"/>
                      <a:pt x="213058" y="40731"/>
                      <a:pt x="211931" y="38100"/>
                    </a:cubicBezTo>
                    <a:cubicBezTo>
                      <a:pt x="210642" y="35092"/>
                      <a:pt x="211594" y="31131"/>
                      <a:pt x="209550" y="28575"/>
                    </a:cubicBezTo>
                    <a:cubicBezTo>
                      <a:pt x="207982" y="26615"/>
                      <a:pt x="204787" y="26988"/>
                      <a:pt x="202406" y="26194"/>
                    </a:cubicBezTo>
                    <a:cubicBezTo>
                      <a:pt x="201612" y="19844"/>
                      <a:pt x="205145" y="10984"/>
                      <a:pt x="200025" y="7144"/>
                    </a:cubicBezTo>
                    <a:cubicBezTo>
                      <a:pt x="193011" y="1884"/>
                      <a:pt x="182465" y="6287"/>
                      <a:pt x="173831" y="4763"/>
                    </a:cubicBezTo>
                    <a:cubicBezTo>
                      <a:pt x="168887" y="3891"/>
                      <a:pt x="159544" y="0"/>
                      <a:pt x="159544" y="0"/>
                    </a:cubicBezTo>
                    <a:cubicBezTo>
                      <a:pt x="154273" y="3514"/>
                      <a:pt x="148923" y="6407"/>
                      <a:pt x="145256" y="11907"/>
                    </a:cubicBezTo>
                    <a:cubicBezTo>
                      <a:pt x="143864" y="13995"/>
                      <a:pt x="143669" y="16669"/>
                      <a:pt x="142875" y="19050"/>
                    </a:cubicBezTo>
                    <a:cubicBezTo>
                      <a:pt x="141777" y="26736"/>
                      <a:pt x="140486" y="42874"/>
                      <a:pt x="135731" y="50007"/>
                    </a:cubicBezTo>
                    <a:lnTo>
                      <a:pt x="116681" y="78582"/>
                    </a:lnTo>
                    <a:lnTo>
                      <a:pt x="107156" y="92869"/>
                    </a:lnTo>
                    <a:cubicBezTo>
                      <a:pt x="105569" y="95250"/>
                      <a:pt x="104775" y="98426"/>
                      <a:pt x="102394" y="100013"/>
                    </a:cubicBezTo>
                    <a:cubicBezTo>
                      <a:pt x="91073" y="107559"/>
                      <a:pt x="97965" y="103870"/>
                      <a:pt x="80962" y="109538"/>
                    </a:cubicBezTo>
                    <a:lnTo>
                      <a:pt x="73819" y="111919"/>
                    </a:lnTo>
                    <a:lnTo>
                      <a:pt x="66675" y="114300"/>
                    </a:lnTo>
                    <a:cubicBezTo>
                      <a:pt x="65087" y="116681"/>
                      <a:pt x="63936" y="119420"/>
                      <a:pt x="61912" y="121444"/>
                    </a:cubicBezTo>
                    <a:cubicBezTo>
                      <a:pt x="59888" y="123468"/>
                      <a:pt x="56557" y="123972"/>
                      <a:pt x="54769" y="126207"/>
                    </a:cubicBezTo>
                    <a:cubicBezTo>
                      <a:pt x="41624" y="142638"/>
                      <a:pt x="65715" y="124463"/>
                      <a:pt x="45244" y="138113"/>
                    </a:cubicBezTo>
                    <a:cubicBezTo>
                      <a:pt x="39254" y="156078"/>
                      <a:pt x="47336" y="133928"/>
                      <a:pt x="38100" y="152400"/>
                    </a:cubicBezTo>
                    <a:cubicBezTo>
                      <a:pt x="28244" y="172114"/>
                      <a:pt x="44603" y="146219"/>
                      <a:pt x="30956" y="166688"/>
                    </a:cubicBezTo>
                    <a:cubicBezTo>
                      <a:pt x="27187" y="181766"/>
                      <a:pt x="30390" y="173490"/>
                      <a:pt x="19050" y="190500"/>
                    </a:cubicBezTo>
                    <a:lnTo>
                      <a:pt x="14287" y="197644"/>
                    </a:lnTo>
                    <a:cubicBezTo>
                      <a:pt x="12700" y="202407"/>
                      <a:pt x="10350" y="206980"/>
                      <a:pt x="9525" y="211932"/>
                    </a:cubicBezTo>
                    <a:cubicBezTo>
                      <a:pt x="8609" y="217427"/>
                      <a:pt x="7695" y="227497"/>
                      <a:pt x="4762" y="233363"/>
                    </a:cubicBezTo>
                    <a:cubicBezTo>
                      <a:pt x="3482" y="235923"/>
                      <a:pt x="1587" y="238126"/>
                      <a:pt x="0" y="240507"/>
                    </a:cubicBezTo>
                    <a:cubicBezTo>
                      <a:pt x="794" y="244476"/>
                      <a:pt x="136" y="249046"/>
                      <a:pt x="2381" y="252413"/>
                    </a:cubicBezTo>
                    <a:cubicBezTo>
                      <a:pt x="5844" y="257608"/>
                      <a:pt x="13206" y="253567"/>
                      <a:pt x="16669" y="252413"/>
                    </a:cubicBezTo>
                    <a:cubicBezTo>
                      <a:pt x="19050" y="250825"/>
                      <a:pt x="21197" y="248812"/>
                      <a:pt x="23812" y="247650"/>
                    </a:cubicBezTo>
                    <a:cubicBezTo>
                      <a:pt x="23818" y="247647"/>
                      <a:pt x="41669" y="241699"/>
                      <a:pt x="45244" y="240507"/>
                    </a:cubicBezTo>
                    <a:lnTo>
                      <a:pt x="59531" y="235744"/>
                    </a:lnTo>
                    <a:cubicBezTo>
                      <a:pt x="61912" y="234950"/>
                      <a:pt x="64214" y="233855"/>
                      <a:pt x="66675" y="233363"/>
                    </a:cubicBezTo>
                    <a:cubicBezTo>
                      <a:pt x="70644" y="232569"/>
                      <a:pt x="74676" y="232047"/>
                      <a:pt x="78581" y="230982"/>
                    </a:cubicBezTo>
                    <a:cubicBezTo>
                      <a:pt x="83424" y="229661"/>
                      <a:pt x="92869" y="226219"/>
                      <a:pt x="92869" y="226219"/>
                    </a:cubicBezTo>
                    <a:cubicBezTo>
                      <a:pt x="95250" y="224632"/>
                      <a:pt x="97453" y="222737"/>
                      <a:pt x="100012" y="221457"/>
                    </a:cubicBezTo>
                    <a:cubicBezTo>
                      <a:pt x="102257" y="220334"/>
                      <a:pt x="104962" y="220294"/>
                      <a:pt x="107156" y="219075"/>
                    </a:cubicBezTo>
                    <a:cubicBezTo>
                      <a:pt x="112160" y="216295"/>
                      <a:pt x="116014" y="211360"/>
                      <a:pt x="121444" y="209550"/>
                    </a:cubicBezTo>
                    <a:cubicBezTo>
                      <a:pt x="141886" y="202736"/>
                      <a:pt x="109339" y="213172"/>
                      <a:pt x="142875" y="204788"/>
                    </a:cubicBezTo>
                    <a:cubicBezTo>
                      <a:pt x="147745" y="203570"/>
                      <a:pt x="152400" y="201613"/>
                      <a:pt x="157162" y="200025"/>
                    </a:cubicBezTo>
                    <a:lnTo>
                      <a:pt x="164306" y="197644"/>
                    </a:lnTo>
                    <a:lnTo>
                      <a:pt x="171450" y="195263"/>
                    </a:lnTo>
                    <a:lnTo>
                      <a:pt x="178594" y="192882"/>
                    </a:lnTo>
                    <a:cubicBezTo>
                      <a:pt x="183356" y="194469"/>
                      <a:pt x="188704" y="194859"/>
                      <a:pt x="192881" y="197644"/>
                    </a:cubicBezTo>
                    <a:cubicBezTo>
                      <a:pt x="202113" y="203799"/>
                      <a:pt x="197310" y="201502"/>
                      <a:pt x="207169" y="204788"/>
                    </a:cubicBezTo>
                    <a:cubicBezTo>
                      <a:pt x="211138" y="203994"/>
                      <a:pt x="215708" y="204652"/>
                      <a:pt x="219075" y="202407"/>
                    </a:cubicBezTo>
                    <a:cubicBezTo>
                      <a:pt x="237268" y="190278"/>
                      <a:pt x="202370" y="199244"/>
                      <a:pt x="228600" y="190500"/>
                    </a:cubicBezTo>
                    <a:cubicBezTo>
                      <a:pt x="233180" y="188973"/>
                      <a:pt x="238125" y="188913"/>
                      <a:pt x="242887" y="188119"/>
                    </a:cubicBezTo>
                    <a:cubicBezTo>
                      <a:pt x="245268" y="186532"/>
                      <a:pt x="248007" y="185381"/>
                      <a:pt x="250031" y="183357"/>
                    </a:cubicBezTo>
                    <a:cubicBezTo>
                      <a:pt x="252055" y="181333"/>
                      <a:pt x="254324" y="179036"/>
                      <a:pt x="254794" y="176213"/>
                    </a:cubicBezTo>
                    <a:cubicBezTo>
                      <a:pt x="255451" y="172271"/>
                      <a:pt x="249308" y="164412"/>
                      <a:pt x="247650" y="161925"/>
                    </a:cubicBezTo>
                    <a:cubicBezTo>
                      <a:pt x="251841" y="149352"/>
                      <a:pt x="248639" y="156869"/>
                      <a:pt x="259556" y="140494"/>
                    </a:cubicBezTo>
                    <a:lnTo>
                      <a:pt x="264319" y="133350"/>
                    </a:lnTo>
                    <a:cubicBezTo>
                      <a:pt x="261835" y="106039"/>
                      <a:pt x="258762" y="114697"/>
                      <a:pt x="257175" y="1095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Koraput">
                <a:extLst>
                  <a:ext uri="{FF2B5EF4-FFF2-40B4-BE49-F238E27FC236}">
                    <a16:creationId xmlns:a16="http://schemas.microsoft.com/office/drawing/2014/main" id="{0C65D334-5699-4545-931F-1DA3CE117D7B}"/>
                  </a:ext>
                </a:extLst>
              </p:cNvPr>
              <p:cNvSpPr/>
              <p:nvPr/>
            </p:nvSpPr>
            <p:spPr>
              <a:xfrm>
                <a:off x="3885897" y="5418613"/>
                <a:ext cx="449883" cy="320200"/>
              </a:xfrm>
              <a:custGeom>
                <a:avLst/>
                <a:gdLst>
                  <a:gd name="connsiteX0" fmla="*/ 31259 w 449883"/>
                  <a:gd name="connsiteY0" fmla="*/ 58262 h 320200"/>
                  <a:gd name="connsiteX1" fmla="*/ 36022 w 449883"/>
                  <a:gd name="connsiteY1" fmla="*/ 84456 h 320200"/>
                  <a:gd name="connsiteX2" fmla="*/ 45547 w 449883"/>
                  <a:gd name="connsiteY2" fmla="*/ 98743 h 320200"/>
                  <a:gd name="connsiteX3" fmla="*/ 52691 w 449883"/>
                  <a:gd name="connsiteY3" fmla="*/ 113031 h 320200"/>
                  <a:gd name="connsiteX4" fmla="*/ 59834 w 449883"/>
                  <a:gd name="connsiteY4" fmla="*/ 127318 h 320200"/>
                  <a:gd name="connsiteX5" fmla="*/ 52691 w 449883"/>
                  <a:gd name="connsiteY5" fmla="*/ 163037 h 320200"/>
                  <a:gd name="connsiteX6" fmla="*/ 43166 w 449883"/>
                  <a:gd name="connsiteY6" fmla="*/ 177325 h 320200"/>
                  <a:gd name="connsiteX7" fmla="*/ 21734 w 449883"/>
                  <a:gd name="connsiteY7" fmla="*/ 179706 h 320200"/>
                  <a:gd name="connsiteX8" fmla="*/ 12209 w 449883"/>
                  <a:gd name="connsiteY8" fmla="*/ 191612 h 320200"/>
                  <a:gd name="connsiteX9" fmla="*/ 19353 w 449883"/>
                  <a:gd name="connsiteY9" fmla="*/ 193993 h 320200"/>
                  <a:gd name="connsiteX10" fmla="*/ 28878 w 449883"/>
                  <a:gd name="connsiteY10" fmla="*/ 208281 h 320200"/>
                  <a:gd name="connsiteX11" fmla="*/ 31259 w 449883"/>
                  <a:gd name="connsiteY11" fmla="*/ 222568 h 320200"/>
                  <a:gd name="connsiteX12" fmla="*/ 45547 w 449883"/>
                  <a:gd name="connsiteY12" fmla="*/ 229712 h 320200"/>
                  <a:gd name="connsiteX13" fmla="*/ 52691 w 449883"/>
                  <a:gd name="connsiteY13" fmla="*/ 227331 h 320200"/>
                  <a:gd name="connsiteX14" fmla="*/ 62216 w 449883"/>
                  <a:gd name="connsiteY14" fmla="*/ 213043 h 320200"/>
                  <a:gd name="connsiteX15" fmla="*/ 69359 w 449883"/>
                  <a:gd name="connsiteY15" fmla="*/ 208281 h 320200"/>
                  <a:gd name="connsiteX16" fmla="*/ 83647 w 449883"/>
                  <a:gd name="connsiteY16" fmla="*/ 203518 h 320200"/>
                  <a:gd name="connsiteX17" fmla="*/ 88409 w 449883"/>
                  <a:gd name="connsiteY17" fmla="*/ 210662 h 320200"/>
                  <a:gd name="connsiteX18" fmla="*/ 90791 w 449883"/>
                  <a:gd name="connsiteY18" fmla="*/ 222568 h 320200"/>
                  <a:gd name="connsiteX19" fmla="*/ 83647 w 449883"/>
                  <a:gd name="connsiteY19" fmla="*/ 239237 h 320200"/>
                  <a:gd name="connsiteX20" fmla="*/ 76503 w 449883"/>
                  <a:gd name="connsiteY20" fmla="*/ 244000 h 320200"/>
                  <a:gd name="connsiteX21" fmla="*/ 71741 w 449883"/>
                  <a:gd name="connsiteY21" fmla="*/ 251143 h 320200"/>
                  <a:gd name="connsiteX22" fmla="*/ 71741 w 449883"/>
                  <a:gd name="connsiteY22" fmla="*/ 272575 h 320200"/>
                  <a:gd name="connsiteX23" fmla="*/ 76503 w 449883"/>
                  <a:gd name="connsiteY23" fmla="*/ 279718 h 320200"/>
                  <a:gd name="connsiteX24" fmla="*/ 86028 w 449883"/>
                  <a:gd name="connsiteY24" fmla="*/ 291625 h 320200"/>
                  <a:gd name="connsiteX25" fmla="*/ 90791 w 449883"/>
                  <a:gd name="connsiteY25" fmla="*/ 284481 h 320200"/>
                  <a:gd name="connsiteX26" fmla="*/ 93172 w 449883"/>
                  <a:gd name="connsiteY26" fmla="*/ 265431 h 320200"/>
                  <a:gd name="connsiteX27" fmla="*/ 100316 w 449883"/>
                  <a:gd name="connsiteY27" fmla="*/ 263050 h 320200"/>
                  <a:gd name="connsiteX28" fmla="*/ 112222 w 449883"/>
                  <a:gd name="connsiteY28" fmla="*/ 253525 h 320200"/>
                  <a:gd name="connsiteX29" fmla="*/ 124128 w 449883"/>
                  <a:gd name="connsiteY29" fmla="*/ 255906 h 320200"/>
                  <a:gd name="connsiteX30" fmla="*/ 126509 w 449883"/>
                  <a:gd name="connsiteY30" fmla="*/ 263050 h 320200"/>
                  <a:gd name="connsiteX31" fmla="*/ 128891 w 449883"/>
                  <a:gd name="connsiteY31" fmla="*/ 279718 h 320200"/>
                  <a:gd name="connsiteX32" fmla="*/ 143178 w 449883"/>
                  <a:gd name="connsiteY32" fmla="*/ 315437 h 320200"/>
                  <a:gd name="connsiteX33" fmla="*/ 150322 w 449883"/>
                  <a:gd name="connsiteY33" fmla="*/ 320200 h 320200"/>
                  <a:gd name="connsiteX34" fmla="*/ 159847 w 449883"/>
                  <a:gd name="connsiteY34" fmla="*/ 317818 h 320200"/>
                  <a:gd name="connsiteX35" fmla="*/ 162228 w 449883"/>
                  <a:gd name="connsiteY35" fmla="*/ 310675 h 320200"/>
                  <a:gd name="connsiteX36" fmla="*/ 169372 w 449883"/>
                  <a:gd name="connsiteY36" fmla="*/ 305912 h 320200"/>
                  <a:gd name="connsiteX37" fmla="*/ 171753 w 449883"/>
                  <a:gd name="connsiteY37" fmla="*/ 298768 h 320200"/>
                  <a:gd name="connsiteX38" fmla="*/ 178897 w 449883"/>
                  <a:gd name="connsiteY38" fmla="*/ 296387 h 320200"/>
                  <a:gd name="connsiteX39" fmla="*/ 200328 w 449883"/>
                  <a:gd name="connsiteY39" fmla="*/ 279718 h 320200"/>
                  <a:gd name="connsiteX40" fmla="*/ 214616 w 449883"/>
                  <a:gd name="connsiteY40" fmla="*/ 289243 h 320200"/>
                  <a:gd name="connsiteX41" fmla="*/ 228903 w 449883"/>
                  <a:gd name="connsiteY41" fmla="*/ 294006 h 320200"/>
                  <a:gd name="connsiteX42" fmla="*/ 255097 w 449883"/>
                  <a:gd name="connsiteY42" fmla="*/ 291625 h 320200"/>
                  <a:gd name="connsiteX43" fmla="*/ 259859 w 449883"/>
                  <a:gd name="connsiteY43" fmla="*/ 277337 h 320200"/>
                  <a:gd name="connsiteX44" fmla="*/ 267003 w 449883"/>
                  <a:gd name="connsiteY44" fmla="*/ 272575 h 320200"/>
                  <a:gd name="connsiteX45" fmla="*/ 271766 w 449883"/>
                  <a:gd name="connsiteY45" fmla="*/ 265431 h 320200"/>
                  <a:gd name="connsiteX46" fmla="*/ 267003 w 449883"/>
                  <a:gd name="connsiteY46" fmla="*/ 241618 h 320200"/>
                  <a:gd name="connsiteX47" fmla="*/ 259859 w 449883"/>
                  <a:gd name="connsiteY47" fmla="*/ 227331 h 320200"/>
                  <a:gd name="connsiteX48" fmla="*/ 262241 w 449883"/>
                  <a:gd name="connsiteY48" fmla="*/ 215425 h 320200"/>
                  <a:gd name="connsiteX49" fmla="*/ 264622 w 449883"/>
                  <a:gd name="connsiteY49" fmla="*/ 208281 h 320200"/>
                  <a:gd name="connsiteX50" fmla="*/ 271766 w 449883"/>
                  <a:gd name="connsiteY50" fmla="*/ 205900 h 320200"/>
                  <a:gd name="connsiteX51" fmla="*/ 274147 w 449883"/>
                  <a:gd name="connsiteY51" fmla="*/ 198756 h 320200"/>
                  <a:gd name="connsiteX52" fmla="*/ 281291 w 449883"/>
                  <a:gd name="connsiteY52" fmla="*/ 193993 h 320200"/>
                  <a:gd name="connsiteX53" fmla="*/ 286053 w 449883"/>
                  <a:gd name="connsiteY53" fmla="*/ 186850 h 320200"/>
                  <a:gd name="connsiteX54" fmla="*/ 288434 w 449883"/>
                  <a:gd name="connsiteY54" fmla="*/ 179706 h 320200"/>
                  <a:gd name="connsiteX55" fmla="*/ 302722 w 449883"/>
                  <a:gd name="connsiteY55" fmla="*/ 174943 h 320200"/>
                  <a:gd name="connsiteX56" fmla="*/ 326534 w 449883"/>
                  <a:gd name="connsiteY56" fmla="*/ 174943 h 320200"/>
                  <a:gd name="connsiteX57" fmla="*/ 328916 w 449883"/>
                  <a:gd name="connsiteY57" fmla="*/ 167800 h 320200"/>
                  <a:gd name="connsiteX58" fmla="*/ 336059 w 449883"/>
                  <a:gd name="connsiteY58" fmla="*/ 163037 h 320200"/>
                  <a:gd name="connsiteX59" fmla="*/ 350347 w 449883"/>
                  <a:gd name="connsiteY59" fmla="*/ 158275 h 320200"/>
                  <a:gd name="connsiteX60" fmla="*/ 362253 w 449883"/>
                  <a:gd name="connsiteY60" fmla="*/ 146368 h 320200"/>
                  <a:gd name="connsiteX61" fmla="*/ 357491 w 449883"/>
                  <a:gd name="connsiteY61" fmla="*/ 132081 h 320200"/>
                  <a:gd name="connsiteX62" fmla="*/ 355109 w 449883"/>
                  <a:gd name="connsiteY62" fmla="*/ 124937 h 320200"/>
                  <a:gd name="connsiteX63" fmla="*/ 357491 w 449883"/>
                  <a:gd name="connsiteY63" fmla="*/ 115412 h 320200"/>
                  <a:gd name="connsiteX64" fmla="*/ 374159 w 449883"/>
                  <a:gd name="connsiteY64" fmla="*/ 115412 h 320200"/>
                  <a:gd name="connsiteX65" fmla="*/ 388447 w 449883"/>
                  <a:gd name="connsiteY65" fmla="*/ 113031 h 320200"/>
                  <a:gd name="connsiteX66" fmla="*/ 390828 w 449883"/>
                  <a:gd name="connsiteY66" fmla="*/ 91600 h 320200"/>
                  <a:gd name="connsiteX67" fmla="*/ 395591 w 449883"/>
                  <a:gd name="connsiteY67" fmla="*/ 84456 h 320200"/>
                  <a:gd name="connsiteX68" fmla="*/ 402734 w 449883"/>
                  <a:gd name="connsiteY68" fmla="*/ 86837 h 320200"/>
                  <a:gd name="connsiteX69" fmla="*/ 412259 w 449883"/>
                  <a:gd name="connsiteY69" fmla="*/ 96362 h 320200"/>
                  <a:gd name="connsiteX70" fmla="*/ 421784 w 449883"/>
                  <a:gd name="connsiteY70" fmla="*/ 93981 h 320200"/>
                  <a:gd name="connsiteX71" fmla="*/ 424166 w 449883"/>
                  <a:gd name="connsiteY71" fmla="*/ 86837 h 320200"/>
                  <a:gd name="connsiteX72" fmla="*/ 428928 w 449883"/>
                  <a:gd name="connsiteY72" fmla="*/ 79693 h 320200"/>
                  <a:gd name="connsiteX73" fmla="*/ 438453 w 449883"/>
                  <a:gd name="connsiteY73" fmla="*/ 74931 h 320200"/>
                  <a:gd name="connsiteX74" fmla="*/ 447978 w 449883"/>
                  <a:gd name="connsiteY74" fmla="*/ 74931 h 320200"/>
                  <a:gd name="connsiteX75" fmla="*/ 445597 w 449883"/>
                  <a:gd name="connsiteY75" fmla="*/ 41593 h 320200"/>
                  <a:gd name="connsiteX76" fmla="*/ 443216 w 449883"/>
                  <a:gd name="connsiteY76" fmla="*/ 34450 h 320200"/>
                  <a:gd name="connsiteX77" fmla="*/ 433691 w 449883"/>
                  <a:gd name="connsiteY77" fmla="*/ 20162 h 320200"/>
                  <a:gd name="connsiteX78" fmla="*/ 426547 w 449883"/>
                  <a:gd name="connsiteY78" fmla="*/ 17781 h 320200"/>
                  <a:gd name="connsiteX79" fmla="*/ 414641 w 449883"/>
                  <a:gd name="connsiteY79" fmla="*/ 36831 h 320200"/>
                  <a:gd name="connsiteX80" fmla="*/ 407497 w 449883"/>
                  <a:gd name="connsiteY80" fmla="*/ 39212 h 320200"/>
                  <a:gd name="connsiteX81" fmla="*/ 395591 w 449883"/>
                  <a:gd name="connsiteY81" fmla="*/ 48737 h 320200"/>
                  <a:gd name="connsiteX82" fmla="*/ 383684 w 449883"/>
                  <a:gd name="connsiteY82" fmla="*/ 58262 h 320200"/>
                  <a:gd name="connsiteX83" fmla="*/ 376541 w 449883"/>
                  <a:gd name="connsiteY83" fmla="*/ 63025 h 320200"/>
                  <a:gd name="connsiteX84" fmla="*/ 371778 w 449883"/>
                  <a:gd name="connsiteY84" fmla="*/ 48737 h 320200"/>
                  <a:gd name="connsiteX85" fmla="*/ 376541 w 449883"/>
                  <a:gd name="connsiteY85" fmla="*/ 34450 h 320200"/>
                  <a:gd name="connsiteX86" fmla="*/ 383684 w 449883"/>
                  <a:gd name="connsiteY86" fmla="*/ 20162 h 320200"/>
                  <a:gd name="connsiteX87" fmla="*/ 376541 w 449883"/>
                  <a:gd name="connsiteY87" fmla="*/ 1112 h 320200"/>
                  <a:gd name="connsiteX88" fmla="*/ 364634 w 449883"/>
                  <a:gd name="connsiteY88" fmla="*/ 3493 h 320200"/>
                  <a:gd name="connsiteX89" fmla="*/ 355109 w 449883"/>
                  <a:gd name="connsiteY89" fmla="*/ 17781 h 320200"/>
                  <a:gd name="connsiteX90" fmla="*/ 350347 w 449883"/>
                  <a:gd name="connsiteY90" fmla="*/ 24925 h 320200"/>
                  <a:gd name="connsiteX91" fmla="*/ 347966 w 449883"/>
                  <a:gd name="connsiteY91" fmla="*/ 34450 h 320200"/>
                  <a:gd name="connsiteX92" fmla="*/ 333678 w 449883"/>
                  <a:gd name="connsiteY92" fmla="*/ 41593 h 320200"/>
                  <a:gd name="connsiteX93" fmla="*/ 326534 w 449883"/>
                  <a:gd name="connsiteY93" fmla="*/ 46356 h 320200"/>
                  <a:gd name="connsiteX94" fmla="*/ 319391 w 449883"/>
                  <a:gd name="connsiteY94" fmla="*/ 48737 h 320200"/>
                  <a:gd name="connsiteX95" fmla="*/ 307484 w 449883"/>
                  <a:gd name="connsiteY95" fmla="*/ 58262 h 320200"/>
                  <a:gd name="connsiteX96" fmla="*/ 297959 w 449883"/>
                  <a:gd name="connsiteY96" fmla="*/ 70168 h 320200"/>
                  <a:gd name="connsiteX97" fmla="*/ 288434 w 449883"/>
                  <a:gd name="connsiteY97" fmla="*/ 67787 h 320200"/>
                  <a:gd name="connsiteX98" fmla="*/ 281291 w 449883"/>
                  <a:gd name="connsiteY98" fmla="*/ 63025 h 320200"/>
                  <a:gd name="connsiteX99" fmla="*/ 276528 w 449883"/>
                  <a:gd name="connsiteY99" fmla="*/ 46356 h 320200"/>
                  <a:gd name="connsiteX100" fmla="*/ 274147 w 449883"/>
                  <a:gd name="connsiteY100" fmla="*/ 39212 h 320200"/>
                  <a:gd name="connsiteX101" fmla="*/ 267003 w 449883"/>
                  <a:gd name="connsiteY101" fmla="*/ 34450 h 320200"/>
                  <a:gd name="connsiteX102" fmla="*/ 255097 w 449883"/>
                  <a:gd name="connsiteY102" fmla="*/ 36831 h 320200"/>
                  <a:gd name="connsiteX103" fmla="*/ 247953 w 449883"/>
                  <a:gd name="connsiteY103" fmla="*/ 39212 h 320200"/>
                  <a:gd name="connsiteX104" fmla="*/ 240809 w 449883"/>
                  <a:gd name="connsiteY104" fmla="*/ 36831 h 320200"/>
                  <a:gd name="connsiteX105" fmla="*/ 226522 w 449883"/>
                  <a:gd name="connsiteY105" fmla="*/ 46356 h 320200"/>
                  <a:gd name="connsiteX106" fmla="*/ 219378 w 449883"/>
                  <a:gd name="connsiteY106" fmla="*/ 48737 h 320200"/>
                  <a:gd name="connsiteX107" fmla="*/ 205091 w 449883"/>
                  <a:gd name="connsiteY107" fmla="*/ 48737 h 320200"/>
                  <a:gd name="connsiteX108" fmla="*/ 186041 w 449883"/>
                  <a:gd name="connsiteY108" fmla="*/ 43975 h 320200"/>
                  <a:gd name="connsiteX109" fmla="*/ 171753 w 449883"/>
                  <a:gd name="connsiteY109" fmla="*/ 51118 h 320200"/>
                  <a:gd name="connsiteX110" fmla="*/ 164609 w 449883"/>
                  <a:gd name="connsiteY110" fmla="*/ 46356 h 320200"/>
                  <a:gd name="connsiteX111" fmla="*/ 157466 w 449883"/>
                  <a:gd name="connsiteY111" fmla="*/ 43975 h 320200"/>
                  <a:gd name="connsiteX112" fmla="*/ 150322 w 449883"/>
                  <a:gd name="connsiteY112" fmla="*/ 46356 h 320200"/>
                  <a:gd name="connsiteX113" fmla="*/ 143178 w 449883"/>
                  <a:gd name="connsiteY113" fmla="*/ 51118 h 320200"/>
                  <a:gd name="connsiteX114" fmla="*/ 128891 w 449883"/>
                  <a:gd name="connsiteY114" fmla="*/ 55881 h 320200"/>
                  <a:gd name="connsiteX115" fmla="*/ 114603 w 449883"/>
                  <a:gd name="connsiteY115" fmla="*/ 55881 h 320200"/>
                  <a:gd name="connsiteX116" fmla="*/ 107459 w 449883"/>
                  <a:gd name="connsiteY116" fmla="*/ 51118 h 320200"/>
                  <a:gd name="connsiteX117" fmla="*/ 100316 w 449883"/>
                  <a:gd name="connsiteY117" fmla="*/ 48737 h 320200"/>
                  <a:gd name="connsiteX118" fmla="*/ 86028 w 449883"/>
                  <a:gd name="connsiteY118" fmla="*/ 55881 h 320200"/>
                  <a:gd name="connsiteX119" fmla="*/ 71741 w 449883"/>
                  <a:gd name="connsiteY119" fmla="*/ 51118 h 320200"/>
                  <a:gd name="connsiteX120" fmla="*/ 55072 w 449883"/>
                  <a:gd name="connsiteY120" fmla="*/ 58262 h 320200"/>
                  <a:gd name="connsiteX121" fmla="*/ 47928 w 449883"/>
                  <a:gd name="connsiteY121" fmla="*/ 60643 h 320200"/>
                  <a:gd name="connsiteX122" fmla="*/ 31259 w 449883"/>
                  <a:gd name="connsiteY122" fmla="*/ 58262 h 32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449883" h="320200">
                    <a:moveTo>
                      <a:pt x="31259" y="58262"/>
                    </a:moveTo>
                    <a:cubicBezTo>
                      <a:pt x="29275" y="62231"/>
                      <a:pt x="32471" y="78064"/>
                      <a:pt x="36022" y="84456"/>
                    </a:cubicBezTo>
                    <a:cubicBezTo>
                      <a:pt x="38802" y="89459"/>
                      <a:pt x="45547" y="98743"/>
                      <a:pt x="45547" y="98743"/>
                    </a:cubicBezTo>
                    <a:cubicBezTo>
                      <a:pt x="51532" y="116699"/>
                      <a:pt x="43459" y="94566"/>
                      <a:pt x="52691" y="113031"/>
                    </a:cubicBezTo>
                    <a:cubicBezTo>
                      <a:pt x="62551" y="132751"/>
                      <a:pt x="46185" y="106844"/>
                      <a:pt x="59834" y="127318"/>
                    </a:cubicBezTo>
                    <a:cubicBezTo>
                      <a:pt x="58913" y="135606"/>
                      <a:pt x="58319" y="154595"/>
                      <a:pt x="52691" y="163037"/>
                    </a:cubicBezTo>
                    <a:cubicBezTo>
                      <a:pt x="49516" y="167800"/>
                      <a:pt x="48855" y="176693"/>
                      <a:pt x="43166" y="177325"/>
                    </a:cubicBezTo>
                    <a:lnTo>
                      <a:pt x="21734" y="179706"/>
                    </a:lnTo>
                    <a:cubicBezTo>
                      <a:pt x="12910" y="182647"/>
                      <a:pt x="0" y="181845"/>
                      <a:pt x="12209" y="191612"/>
                    </a:cubicBezTo>
                    <a:cubicBezTo>
                      <a:pt x="14169" y="193180"/>
                      <a:pt x="16972" y="193199"/>
                      <a:pt x="19353" y="193993"/>
                    </a:cubicBezTo>
                    <a:cubicBezTo>
                      <a:pt x="22528" y="198756"/>
                      <a:pt x="27937" y="202635"/>
                      <a:pt x="28878" y="208281"/>
                    </a:cubicBezTo>
                    <a:cubicBezTo>
                      <a:pt x="29672" y="213043"/>
                      <a:pt x="29100" y="218250"/>
                      <a:pt x="31259" y="222568"/>
                    </a:cubicBezTo>
                    <a:cubicBezTo>
                      <a:pt x="33106" y="226262"/>
                      <a:pt x="42165" y="228585"/>
                      <a:pt x="45547" y="229712"/>
                    </a:cubicBezTo>
                    <a:cubicBezTo>
                      <a:pt x="47928" y="228918"/>
                      <a:pt x="50916" y="229106"/>
                      <a:pt x="52691" y="227331"/>
                    </a:cubicBezTo>
                    <a:cubicBezTo>
                      <a:pt x="56738" y="223284"/>
                      <a:pt x="57453" y="216218"/>
                      <a:pt x="62216" y="213043"/>
                    </a:cubicBezTo>
                    <a:cubicBezTo>
                      <a:pt x="64597" y="211456"/>
                      <a:pt x="66744" y="209443"/>
                      <a:pt x="69359" y="208281"/>
                    </a:cubicBezTo>
                    <a:cubicBezTo>
                      <a:pt x="73947" y="206242"/>
                      <a:pt x="83647" y="203518"/>
                      <a:pt x="83647" y="203518"/>
                    </a:cubicBezTo>
                    <a:cubicBezTo>
                      <a:pt x="85234" y="205899"/>
                      <a:pt x="87404" y="207982"/>
                      <a:pt x="88409" y="210662"/>
                    </a:cubicBezTo>
                    <a:cubicBezTo>
                      <a:pt x="89830" y="214452"/>
                      <a:pt x="90791" y="218521"/>
                      <a:pt x="90791" y="222568"/>
                    </a:cubicBezTo>
                    <a:cubicBezTo>
                      <a:pt x="90791" y="228031"/>
                      <a:pt x="87534" y="235350"/>
                      <a:pt x="83647" y="239237"/>
                    </a:cubicBezTo>
                    <a:cubicBezTo>
                      <a:pt x="81623" y="241261"/>
                      <a:pt x="78884" y="242412"/>
                      <a:pt x="76503" y="244000"/>
                    </a:cubicBezTo>
                    <a:cubicBezTo>
                      <a:pt x="74916" y="246381"/>
                      <a:pt x="73021" y="248584"/>
                      <a:pt x="71741" y="251143"/>
                    </a:cubicBezTo>
                    <a:cubicBezTo>
                      <a:pt x="67922" y="258781"/>
                      <a:pt x="68773" y="263671"/>
                      <a:pt x="71741" y="272575"/>
                    </a:cubicBezTo>
                    <a:cubicBezTo>
                      <a:pt x="72646" y="275290"/>
                      <a:pt x="74916" y="277337"/>
                      <a:pt x="76503" y="279718"/>
                    </a:cubicBezTo>
                    <a:cubicBezTo>
                      <a:pt x="77596" y="282998"/>
                      <a:pt x="79296" y="292971"/>
                      <a:pt x="86028" y="291625"/>
                    </a:cubicBezTo>
                    <a:cubicBezTo>
                      <a:pt x="88835" y="291064"/>
                      <a:pt x="89203" y="286862"/>
                      <a:pt x="90791" y="284481"/>
                    </a:cubicBezTo>
                    <a:cubicBezTo>
                      <a:pt x="91585" y="278131"/>
                      <a:pt x="90573" y="271279"/>
                      <a:pt x="93172" y="265431"/>
                    </a:cubicBezTo>
                    <a:cubicBezTo>
                      <a:pt x="94191" y="263137"/>
                      <a:pt x="98356" y="264618"/>
                      <a:pt x="100316" y="263050"/>
                    </a:cubicBezTo>
                    <a:cubicBezTo>
                      <a:pt x="115703" y="250740"/>
                      <a:pt x="94265" y="259510"/>
                      <a:pt x="112222" y="253525"/>
                    </a:cubicBezTo>
                    <a:cubicBezTo>
                      <a:pt x="116191" y="254319"/>
                      <a:pt x="120761" y="253661"/>
                      <a:pt x="124128" y="255906"/>
                    </a:cubicBezTo>
                    <a:cubicBezTo>
                      <a:pt x="126217" y="257298"/>
                      <a:pt x="126017" y="260589"/>
                      <a:pt x="126509" y="263050"/>
                    </a:cubicBezTo>
                    <a:cubicBezTo>
                      <a:pt x="127610" y="268553"/>
                      <a:pt x="125319" y="269399"/>
                      <a:pt x="128891" y="279718"/>
                    </a:cubicBezTo>
                    <a:cubicBezTo>
                      <a:pt x="130258" y="283818"/>
                      <a:pt x="135431" y="307689"/>
                      <a:pt x="143178" y="315437"/>
                    </a:cubicBezTo>
                    <a:cubicBezTo>
                      <a:pt x="145202" y="317461"/>
                      <a:pt x="147941" y="318612"/>
                      <a:pt x="150322" y="320200"/>
                    </a:cubicBezTo>
                    <a:cubicBezTo>
                      <a:pt x="153497" y="319406"/>
                      <a:pt x="157291" y="319863"/>
                      <a:pt x="159847" y="317818"/>
                    </a:cubicBezTo>
                    <a:cubicBezTo>
                      <a:pt x="161807" y="316250"/>
                      <a:pt x="160660" y="312635"/>
                      <a:pt x="162228" y="310675"/>
                    </a:cubicBezTo>
                    <a:cubicBezTo>
                      <a:pt x="164016" y="308440"/>
                      <a:pt x="166991" y="307500"/>
                      <a:pt x="169372" y="305912"/>
                    </a:cubicBezTo>
                    <a:cubicBezTo>
                      <a:pt x="170166" y="303531"/>
                      <a:pt x="169978" y="300543"/>
                      <a:pt x="171753" y="298768"/>
                    </a:cubicBezTo>
                    <a:cubicBezTo>
                      <a:pt x="173528" y="296993"/>
                      <a:pt x="173341" y="298768"/>
                      <a:pt x="178897" y="296387"/>
                    </a:cubicBezTo>
                    <a:cubicBezTo>
                      <a:pt x="186041" y="290831"/>
                      <a:pt x="191454" y="281493"/>
                      <a:pt x="200328" y="279718"/>
                    </a:cubicBezTo>
                    <a:cubicBezTo>
                      <a:pt x="205941" y="278595"/>
                      <a:pt x="209186" y="287433"/>
                      <a:pt x="214616" y="289243"/>
                    </a:cubicBezTo>
                    <a:lnTo>
                      <a:pt x="228903" y="294006"/>
                    </a:lnTo>
                    <a:lnTo>
                      <a:pt x="255097" y="291625"/>
                    </a:lnTo>
                    <a:cubicBezTo>
                      <a:pt x="259517" y="289245"/>
                      <a:pt x="255682" y="280121"/>
                      <a:pt x="259859" y="277337"/>
                    </a:cubicBezTo>
                    <a:lnTo>
                      <a:pt x="267003" y="272575"/>
                    </a:lnTo>
                    <a:cubicBezTo>
                      <a:pt x="268591" y="270194"/>
                      <a:pt x="271481" y="268279"/>
                      <a:pt x="271766" y="265431"/>
                    </a:cubicBezTo>
                    <a:cubicBezTo>
                      <a:pt x="272131" y="261777"/>
                      <a:pt x="269771" y="247155"/>
                      <a:pt x="267003" y="241618"/>
                    </a:cubicBezTo>
                    <a:cubicBezTo>
                      <a:pt x="257767" y="223146"/>
                      <a:pt x="265849" y="245296"/>
                      <a:pt x="259859" y="227331"/>
                    </a:cubicBezTo>
                    <a:cubicBezTo>
                      <a:pt x="260653" y="223362"/>
                      <a:pt x="261259" y="219351"/>
                      <a:pt x="262241" y="215425"/>
                    </a:cubicBezTo>
                    <a:cubicBezTo>
                      <a:pt x="262850" y="212990"/>
                      <a:pt x="262847" y="210056"/>
                      <a:pt x="264622" y="208281"/>
                    </a:cubicBezTo>
                    <a:cubicBezTo>
                      <a:pt x="266397" y="206506"/>
                      <a:pt x="269385" y="206694"/>
                      <a:pt x="271766" y="205900"/>
                    </a:cubicBezTo>
                    <a:cubicBezTo>
                      <a:pt x="272560" y="203519"/>
                      <a:pt x="272579" y="200716"/>
                      <a:pt x="274147" y="198756"/>
                    </a:cubicBezTo>
                    <a:cubicBezTo>
                      <a:pt x="275935" y="196521"/>
                      <a:pt x="279267" y="196017"/>
                      <a:pt x="281291" y="193993"/>
                    </a:cubicBezTo>
                    <a:cubicBezTo>
                      <a:pt x="283314" y="191970"/>
                      <a:pt x="284466" y="189231"/>
                      <a:pt x="286053" y="186850"/>
                    </a:cubicBezTo>
                    <a:cubicBezTo>
                      <a:pt x="286847" y="184469"/>
                      <a:pt x="286391" y="181165"/>
                      <a:pt x="288434" y="179706"/>
                    </a:cubicBezTo>
                    <a:cubicBezTo>
                      <a:pt x="292519" y="176788"/>
                      <a:pt x="302722" y="174943"/>
                      <a:pt x="302722" y="174943"/>
                    </a:cubicBezTo>
                    <a:cubicBezTo>
                      <a:pt x="311520" y="177876"/>
                      <a:pt x="315587" y="180416"/>
                      <a:pt x="326534" y="174943"/>
                    </a:cubicBezTo>
                    <a:cubicBezTo>
                      <a:pt x="328779" y="173821"/>
                      <a:pt x="327348" y="169760"/>
                      <a:pt x="328916" y="167800"/>
                    </a:cubicBezTo>
                    <a:cubicBezTo>
                      <a:pt x="330704" y="165565"/>
                      <a:pt x="333444" y="164199"/>
                      <a:pt x="336059" y="163037"/>
                    </a:cubicBezTo>
                    <a:cubicBezTo>
                      <a:pt x="340647" y="160998"/>
                      <a:pt x="350347" y="158275"/>
                      <a:pt x="350347" y="158275"/>
                    </a:cubicBezTo>
                    <a:cubicBezTo>
                      <a:pt x="353522" y="156158"/>
                      <a:pt x="362253" y="151660"/>
                      <a:pt x="362253" y="146368"/>
                    </a:cubicBezTo>
                    <a:cubicBezTo>
                      <a:pt x="362253" y="141348"/>
                      <a:pt x="359078" y="136843"/>
                      <a:pt x="357491" y="132081"/>
                    </a:cubicBezTo>
                    <a:lnTo>
                      <a:pt x="355109" y="124937"/>
                    </a:lnTo>
                    <a:cubicBezTo>
                      <a:pt x="355903" y="121762"/>
                      <a:pt x="355446" y="117968"/>
                      <a:pt x="357491" y="115412"/>
                    </a:cubicBezTo>
                    <a:cubicBezTo>
                      <a:pt x="361476" y="110431"/>
                      <a:pt x="370365" y="114464"/>
                      <a:pt x="374159" y="115412"/>
                    </a:cubicBezTo>
                    <a:cubicBezTo>
                      <a:pt x="378922" y="114618"/>
                      <a:pt x="385678" y="116986"/>
                      <a:pt x="388447" y="113031"/>
                    </a:cubicBezTo>
                    <a:cubicBezTo>
                      <a:pt x="392569" y="107143"/>
                      <a:pt x="389085" y="98573"/>
                      <a:pt x="390828" y="91600"/>
                    </a:cubicBezTo>
                    <a:cubicBezTo>
                      <a:pt x="391522" y="88823"/>
                      <a:pt x="394003" y="86837"/>
                      <a:pt x="395591" y="84456"/>
                    </a:cubicBezTo>
                    <a:cubicBezTo>
                      <a:pt x="397972" y="85250"/>
                      <a:pt x="400959" y="85062"/>
                      <a:pt x="402734" y="86837"/>
                    </a:cubicBezTo>
                    <a:cubicBezTo>
                      <a:pt x="415433" y="99536"/>
                      <a:pt x="393213" y="90013"/>
                      <a:pt x="412259" y="96362"/>
                    </a:cubicBezTo>
                    <a:cubicBezTo>
                      <a:pt x="415434" y="95568"/>
                      <a:pt x="419228" y="96025"/>
                      <a:pt x="421784" y="93981"/>
                    </a:cubicBezTo>
                    <a:cubicBezTo>
                      <a:pt x="423744" y="92413"/>
                      <a:pt x="423043" y="89082"/>
                      <a:pt x="424166" y="86837"/>
                    </a:cubicBezTo>
                    <a:cubicBezTo>
                      <a:pt x="425446" y="84277"/>
                      <a:pt x="424959" y="84455"/>
                      <a:pt x="428928" y="79693"/>
                    </a:cubicBezTo>
                    <a:cubicBezTo>
                      <a:pt x="432103" y="78106"/>
                      <a:pt x="434952" y="74347"/>
                      <a:pt x="438453" y="74931"/>
                    </a:cubicBezTo>
                    <a:cubicBezTo>
                      <a:pt x="449883" y="76836"/>
                      <a:pt x="436550" y="92076"/>
                      <a:pt x="447978" y="74931"/>
                    </a:cubicBezTo>
                    <a:cubicBezTo>
                      <a:pt x="447184" y="63818"/>
                      <a:pt x="446899" y="52658"/>
                      <a:pt x="445597" y="41593"/>
                    </a:cubicBezTo>
                    <a:cubicBezTo>
                      <a:pt x="445304" y="39100"/>
                      <a:pt x="444435" y="36644"/>
                      <a:pt x="443216" y="34450"/>
                    </a:cubicBezTo>
                    <a:cubicBezTo>
                      <a:pt x="440436" y="29446"/>
                      <a:pt x="439121" y="21972"/>
                      <a:pt x="433691" y="20162"/>
                    </a:cubicBezTo>
                    <a:lnTo>
                      <a:pt x="426547" y="17781"/>
                    </a:lnTo>
                    <a:cubicBezTo>
                      <a:pt x="422204" y="30809"/>
                      <a:pt x="425205" y="31548"/>
                      <a:pt x="414641" y="36831"/>
                    </a:cubicBezTo>
                    <a:cubicBezTo>
                      <a:pt x="412396" y="37954"/>
                      <a:pt x="409878" y="38418"/>
                      <a:pt x="407497" y="39212"/>
                    </a:cubicBezTo>
                    <a:cubicBezTo>
                      <a:pt x="393846" y="59688"/>
                      <a:pt x="412023" y="35591"/>
                      <a:pt x="395591" y="48737"/>
                    </a:cubicBezTo>
                    <a:cubicBezTo>
                      <a:pt x="380205" y="61046"/>
                      <a:pt x="401638" y="52278"/>
                      <a:pt x="383684" y="58262"/>
                    </a:cubicBezTo>
                    <a:cubicBezTo>
                      <a:pt x="381303" y="59850"/>
                      <a:pt x="379403" y="63025"/>
                      <a:pt x="376541" y="63025"/>
                    </a:cubicBezTo>
                    <a:cubicBezTo>
                      <a:pt x="365239" y="63025"/>
                      <a:pt x="370344" y="53516"/>
                      <a:pt x="371778" y="48737"/>
                    </a:cubicBezTo>
                    <a:cubicBezTo>
                      <a:pt x="373221" y="43929"/>
                      <a:pt x="373757" y="38627"/>
                      <a:pt x="376541" y="34450"/>
                    </a:cubicBezTo>
                    <a:cubicBezTo>
                      <a:pt x="382695" y="25217"/>
                      <a:pt x="380398" y="30021"/>
                      <a:pt x="383684" y="20162"/>
                    </a:cubicBezTo>
                    <a:cubicBezTo>
                      <a:pt x="383294" y="18213"/>
                      <a:pt x="381743" y="2598"/>
                      <a:pt x="376541" y="1112"/>
                    </a:cubicBezTo>
                    <a:cubicBezTo>
                      <a:pt x="372649" y="0"/>
                      <a:pt x="368603" y="2699"/>
                      <a:pt x="364634" y="3493"/>
                    </a:cubicBezTo>
                    <a:lnTo>
                      <a:pt x="355109" y="17781"/>
                    </a:lnTo>
                    <a:lnTo>
                      <a:pt x="350347" y="24925"/>
                    </a:lnTo>
                    <a:cubicBezTo>
                      <a:pt x="349553" y="28100"/>
                      <a:pt x="349781" y="31727"/>
                      <a:pt x="347966" y="34450"/>
                    </a:cubicBezTo>
                    <a:cubicBezTo>
                      <a:pt x="345328" y="38406"/>
                      <a:pt x="337753" y="40235"/>
                      <a:pt x="333678" y="41593"/>
                    </a:cubicBezTo>
                    <a:cubicBezTo>
                      <a:pt x="331297" y="43181"/>
                      <a:pt x="329094" y="45076"/>
                      <a:pt x="326534" y="46356"/>
                    </a:cubicBezTo>
                    <a:cubicBezTo>
                      <a:pt x="324289" y="47478"/>
                      <a:pt x="321351" y="47169"/>
                      <a:pt x="319391" y="48737"/>
                    </a:cubicBezTo>
                    <a:cubicBezTo>
                      <a:pt x="304005" y="61046"/>
                      <a:pt x="325438" y="52278"/>
                      <a:pt x="307484" y="58262"/>
                    </a:cubicBezTo>
                    <a:cubicBezTo>
                      <a:pt x="305682" y="63668"/>
                      <a:pt x="305499" y="69091"/>
                      <a:pt x="297959" y="70168"/>
                    </a:cubicBezTo>
                    <a:cubicBezTo>
                      <a:pt x="294719" y="70631"/>
                      <a:pt x="291609" y="68581"/>
                      <a:pt x="288434" y="67787"/>
                    </a:cubicBezTo>
                    <a:cubicBezTo>
                      <a:pt x="286053" y="66200"/>
                      <a:pt x="283079" y="65260"/>
                      <a:pt x="281291" y="63025"/>
                    </a:cubicBezTo>
                    <a:cubicBezTo>
                      <a:pt x="280020" y="61437"/>
                      <a:pt x="276719" y="47025"/>
                      <a:pt x="276528" y="46356"/>
                    </a:cubicBezTo>
                    <a:cubicBezTo>
                      <a:pt x="275838" y="43942"/>
                      <a:pt x="275715" y="41172"/>
                      <a:pt x="274147" y="39212"/>
                    </a:cubicBezTo>
                    <a:cubicBezTo>
                      <a:pt x="272359" y="36977"/>
                      <a:pt x="269384" y="36037"/>
                      <a:pt x="267003" y="34450"/>
                    </a:cubicBezTo>
                    <a:cubicBezTo>
                      <a:pt x="263034" y="35244"/>
                      <a:pt x="259023" y="35849"/>
                      <a:pt x="255097" y="36831"/>
                    </a:cubicBezTo>
                    <a:cubicBezTo>
                      <a:pt x="252662" y="37440"/>
                      <a:pt x="250463" y="39212"/>
                      <a:pt x="247953" y="39212"/>
                    </a:cubicBezTo>
                    <a:cubicBezTo>
                      <a:pt x="245443" y="39212"/>
                      <a:pt x="243190" y="37625"/>
                      <a:pt x="240809" y="36831"/>
                    </a:cubicBezTo>
                    <a:cubicBezTo>
                      <a:pt x="223824" y="42493"/>
                      <a:pt x="244361" y="34464"/>
                      <a:pt x="226522" y="46356"/>
                    </a:cubicBezTo>
                    <a:cubicBezTo>
                      <a:pt x="224433" y="47748"/>
                      <a:pt x="221759" y="47943"/>
                      <a:pt x="219378" y="48737"/>
                    </a:cubicBezTo>
                    <a:cubicBezTo>
                      <a:pt x="203335" y="38043"/>
                      <a:pt x="221133" y="46732"/>
                      <a:pt x="205091" y="48737"/>
                    </a:cubicBezTo>
                    <a:cubicBezTo>
                      <a:pt x="200910" y="49260"/>
                      <a:pt x="190707" y="45530"/>
                      <a:pt x="186041" y="43975"/>
                    </a:cubicBezTo>
                    <a:cubicBezTo>
                      <a:pt x="183553" y="45634"/>
                      <a:pt x="175697" y="51775"/>
                      <a:pt x="171753" y="51118"/>
                    </a:cubicBezTo>
                    <a:cubicBezTo>
                      <a:pt x="168930" y="50648"/>
                      <a:pt x="167169" y="47636"/>
                      <a:pt x="164609" y="46356"/>
                    </a:cubicBezTo>
                    <a:cubicBezTo>
                      <a:pt x="162364" y="45234"/>
                      <a:pt x="159847" y="44769"/>
                      <a:pt x="157466" y="43975"/>
                    </a:cubicBezTo>
                    <a:cubicBezTo>
                      <a:pt x="155085" y="44769"/>
                      <a:pt x="152567" y="45234"/>
                      <a:pt x="150322" y="46356"/>
                    </a:cubicBezTo>
                    <a:cubicBezTo>
                      <a:pt x="147762" y="47636"/>
                      <a:pt x="145793" y="49956"/>
                      <a:pt x="143178" y="51118"/>
                    </a:cubicBezTo>
                    <a:cubicBezTo>
                      <a:pt x="138591" y="53157"/>
                      <a:pt x="128891" y="55881"/>
                      <a:pt x="128891" y="55881"/>
                    </a:cubicBezTo>
                    <a:cubicBezTo>
                      <a:pt x="109840" y="43180"/>
                      <a:pt x="133654" y="55881"/>
                      <a:pt x="114603" y="55881"/>
                    </a:cubicBezTo>
                    <a:cubicBezTo>
                      <a:pt x="111741" y="55881"/>
                      <a:pt x="110019" y="52398"/>
                      <a:pt x="107459" y="51118"/>
                    </a:cubicBezTo>
                    <a:cubicBezTo>
                      <a:pt x="105214" y="49996"/>
                      <a:pt x="102697" y="49531"/>
                      <a:pt x="100316" y="48737"/>
                    </a:cubicBezTo>
                    <a:cubicBezTo>
                      <a:pt x="97506" y="50610"/>
                      <a:pt x="90254" y="56351"/>
                      <a:pt x="86028" y="55881"/>
                    </a:cubicBezTo>
                    <a:cubicBezTo>
                      <a:pt x="81039" y="55326"/>
                      <a:pt x="71741" y="51118"/>
                      <a:pt x="71741" y="51118"/>
                    </a:cubicBezTo>
                    <a:cubicBezTo>
                      <a:pt x="60866" y="58369"/>
                      <a:pt x="68526" y="54418"/>
                      <a:pt x="55072" y="58262"/>
                    </a:cubicBezTo>
                    <a:cubicBezTo>
                      <a:pt x="52658" y="58952"/>
                      <a:pt x="50423" y="60366"/>
                      <a:pt x="47928" y="60643"/>
                    </a:cubicBezTo>
                    <a:cubicBezTo>
                      <a:pt x="43195" y="61169"/>
                      <a:pt x="33243" y="54293"/>
                      <a:pt x="31259" y="5826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Nabarangapur">
                <a:extLst>
                  <a:ext uri="{FF2B5EF4-FFF2-40B4-BE49-F238E27FC236}">
                    <a16:creationId xmlns:a16="http://schemas.microsoft.com/office/drawing/2014/main" id="{64BD4519-3FBC-46D1-B4A4-614A9D5F0164}"/>
                  </a:ext>
                </a:extLst>
              </p:cNvPr>
              <p:cNvSpPr/>
              <p:nvPr/>
            </p:nvSpPr>
            <p:spPr>
              <a:xfrm>
                <a:off x="3848100" y="5205413"/>
                <a:ext cx="260350" cy="279010"/>
              </a:xfrm>
              <a:custGeom>
                <a:avLst/>
                <a:gdLst>
                  <a:gd name="connsiteX0" fmla="*/ 259556 w 260350"/>
                  <a:gd name="connsiteY0" fmla="*/ 259556 h 279010"/>
                  <a:gd name="connsiteX1" fmla="*/ 245269 w 260350"/>
                  <a:gd name="connsiteY1" fmla="*/ 252412 h 279010"/>
                  <a:gd name="connsiteX2" fmla="*/ 240506 w 260350"/>
                  <a:gd name="connsiteY2" fmla="*/ 230981 h 279010"/>
                  <a:gd name="connsiteX3" fmla="*/ 233363 w 260350"/>
                  <a:gd name="connsiteY3" fmla="*/ 226218 h 279010"/>
                  <a:gd name="connsiteX4" fmla="*/ 219075 w 260350"/>
                  <a:gd name="connsiteY4" fmla="*/ 204787 h 279010"/>
                  <a:gd name="connsiteX5" fmla="*/ 214313 w 260350"/>
                  <a:gd name="connsiteY5" fmla="*/ 197643 h 279010"/>
                  <a:gd name="connsiteX6" fmla="*/ 209550 w 260350"/>
                  <a:gd name="connsiteY6" fmla="*/ 183356 h 279010"/>
                  <a:gd name="connsiteX7" fmla="*/ 197644 w 260350"/>
                  <a:gd name="connsiteY7" fmla="*/ 161925 h 279010"/>
                  <a:gd name="connsiteX8" fmla="*/ 190500 w 260350"/>
                  <a:gd name="connsiteY8" fmla="*/ 157162 h 279010"/>
                  <a:gd name="connsiteX9" fmla="*/ 176213 w 260350"/>
                  <a:gd name="connsiteY9" fmla="*/ 152400 h 279010"/>
                  <a:gd name="connsiteX10" fmla="*/ 176213 w 260350"/>
                  <a:gd name="connsiteY10" fmla="*/ 135731 h 279010"/>
                  <a:gd name="connsiteX11" fmla="*/ 180975 w 260350"/>
                  <a:gd name="connsiteY11" fmla="*/ 121443 h 279010"/>
                  <a:gd name="connsiteX12" fmla="*/ 178594 w 260350"/>
                  <a:gd name="connsiteY12" fmla="*/ 90487 h 279010"/>
                  <a:gd name="connsiteX13" fmla="*/ 173831 w 260350"/>
                  <a:gd name="connsiteY13" fmla="*/ 97631 h 279010"/>
                  <a:gd name="connsiteX14" fmla="*/ 164306 w 260350"/>
                  <a:gd name="connsiteY14" fmla="*/ 83343 h 279010"/>
                  <a:gd name="connsiteX15" fmla="*/ 157163 w 260350"/>
                  <a:gd name="connsiteY15" fmla="*/ 78581 h 279010"/>
                  <a:gd name="connsiteX16" fmla="*/ 154781 w 260350"/>
                  <a:gd name="connsiteY16" fmla="*/ 71437 h 279010"/>
                  <a:gd name="connsiteX17" fmla="*/ 138113 w 260350"/>
                  <a:gd name="connsiteY17" fmla="*/ 71437 h 279010"/>
                  <a:gd name="connsiteX18" fmla="*/ 130969 w 260350"/>
                  <a:gd name="connsiteY18" fmla="*/ 76200 h 279010"/>
                  <a:gd name="connsiteX19" fmla="*/ 123825 w 260350"/>
                  <a:gd name="connsiteY19" fmla="*/ 73818 h 279010"/>
                  <a:gd name="connsiteX20" fmla="*/ 109538 w 260350"/>
                  <a:gd name="connsiteY20" fmla="*/ 59531 h 279010"/>
                  <a:gd name="connsiteX21" fmla="*/ 102394 w 260350"/>
                  <a:gd name="connsiteY21" fmla="*/ 54768 h 279010"/>
                  <a:gd name="connsiteX22" fmla="*/ 97631 w 260350"/>
                  <a:gd name="connsiteY22" fmla="*/ 47625 h 279010"/>
                  <a:gd name="connsiteX23" fmla="*/ 83344 w 260350"/>
                  <a:gd name="connsiteY23" fmla="*/ 35718 h 279010"/>
                  <a:gd name="connsiteX24" fmla="*/ 64294 w 260350"/>
                  <a:gd name="connsiteY24" fmla="*/ 30956 h 279010"/>
                  <a:gd name="connsiteX25" fmla="*/ 59531 w 260350"/>
                  <a:gd name="connsiteY25" fmla="*/ 23812 h 279010"/>
                  <a:gd name="connsiteX26" fmla="*/ 52388 w 260350"/>
                  <a:gd name="connsiteY26" fmla="*/ 21431 h 279010"/>
                  <a:gd name="connsiteX27" fmla="*/ 33338 w 260350"/>
                  <a:gd name="connsiteY27" fmla="*/ 19050 h 279010"/>
                  <a:gd name="connsiteX28" fmla="*/ 26194 w 260350"/>
                  <a:gd name="connsiteY28" fmla="*/ 16668 h 279010"/>
                  <a:gd name="connsiteX29" fmla="*/ 21431 w 260350"/>
                  <a:gd name="connsiteY29" fmla="*/ 2381 h 279010"/>
                  <a:gd name="connsiteX30" fmla="*/ 11906 w 260350"/>
                  <a:gd name="connsiteY30" fmla="*/ 0 h 279010"/>
                  <a:gd name="connsiteX31" fmla="*/ 4763 w 260350"/>
                  <a:gd name="connsiteY31" fmla="*/ 2381 h 279010"/>
                  <a:gd name="connsiteX32" fmla="*/ 2381 w 260350"/>
                  <a:gd name="connsiteY32" fmla="*/ 14287 h 279010"/>
                  <a:gd name="connsiteX33" fmla="*/ 0 w 260350"/>
                  <a:gd name="connsiteY33" fmla="*/ 23812 h 279010"/>
                  <a:gd name="connsiteX34" fmla="*/ 4763 w 260350"/>
                  <a:gd name="connsiteY34" fmla="*/ 47625 h 279010"/>
                  <a:gd name="connsiteX35" fmla="*/ 14288 w 260350"/>
                  <a:gd name="connsiteY35" fmla="*/ 61912 h 279010"/>
                  <a:gd name="connsiteX36" fmla="*/ 19050 w 260350"/>
                  <a:gd name="connsiteY36" fmla="*/ 69056 h 279010"/>
                  <a:gd name="connsiteX37" fmla="*/ 23813 w 260350"/>
                  <a:gd name="connsiteY37" fmla="*/ 76200 h 279010"/>
                  <a:gd name="connsiteX38" fmla="*/ 30956 w 260350"/>
                  <a:gd name="connsiteY38" fmla="*/ 90487 h 279010"/>
                  <a:gd name="connsiteX39" fmla="*/ 38100 w 260350"/>
                  <a:gd name="connsiteY39" fmla="*/ 95250 h 279010"/>
                  <a:gd name="connsiteX40" fmla="*/ 42863 w 260350"/>
                  <a:gd name="connsiteY40" fmla="*/ 109537 h 279010"/>
                  <a:gd name="connsiteX41" fmla="*/ 50006 w 260350"/>
                  <a:gd name="connsiteY41" fmla="*/ 161925 h 279010"/>
                  <a:gd name="connsiteX42" fmla="*/ 61913 w 260350"/>
                  <a:gd name="connsiteY42" fmla="*/ 183356 h 279010"/>
                  <a:gd name="connsiteX43" fmla="*/ 66675 w 260350"/>
                  <a:gd name="connsiteY43" fmla="*/ 190500 h 279010"/>
                  <a:gd name="connsiteX44" fmla="*/ 71438 w 260350"/>
                  <a:gd name="connsiteY44" fmla="*/ 197643 h 279010"/>
                  <a:gd name="connsiteX45" fmla="*/ 73819 w 260350"/>
                  <a:gd name="connsiteY45" fmla="*/ 204787 h 279010"/>
                  <a:gd name="connsiteX46" fmla="*/ 73819 w 260350"/>
                  <a:gd name="connsiteY46" fmla="*/ 271462 h 279010"/>
                  <a:gd name="connsiteX47" fmla="*/ 95250 w 260350"/>
                  <a:gd name="connsiteY47" fmla="*/ 271462 h 279010"/>
                  <a:gd name="connsiteX48" fmla="*/ 102394 w 260350"/>
                  <a:gd name="connsiteY48" fmla="*/ 269081 h 279010"/>
                  <a:gd name="connsiteX49" fmla="*/ 109538 w 260350"/>
                  <a:gd name="connsiteY49" fmla="*/ 264318 h 279010"/>
                  <a:gd name="connsiteX50" fmla="*/ 123825 w 260350"/>
                  <a:gd name="connsiteY50" fmla="*/ 271462 h 279010"/>
                  <a:gd name="connsiteX51" fmla="*/ 130969 w 260350"/>
                  <a:gd name="connsiteY51" fmla="*/ 269081 h 279010"/>
                  <a:gd name="connsiteX52" fmla="*/ 138113 w 260350"/>
                  <a:gd name="connsiteY52" fmla="*/ 264318 h 279010"/>
                  <a:gd name="connsiteX53" fmla="*/ 152400 w 260350"/>
                  <a:gd name="connsiteY53" fmla="*/ 269081 h 279010"/>
                  <a:gd name="connsiteX54" fmla="*/ 166688 w 260350"/>
                  <a:gd name="connsiteY54" fmla="*/ 266700 h 279010"/>
                  <a:gd name="connsiteX55" fmla="*/ 180975 w 260350"/>
                  <a:gd name="connsiteY55" fmla="*/ 261937 h 279010"/>
                  <a:gd name="connsiteX56" fmla="*/ 188119 w 260350"/>
                  <a:gd name="connsiteY56" fmla="*/ 259556 h 279010"/>
                  <a:gd name="connsiteX57" fmla="*/ 197644 w 260350"/>
                  <a:gd name="connsiteY57" fmla="*/ 261937 h 279010"/>
                  <a:gd name="connsiteX58" fmla="*/ 204788 w 260350"/>
                  <a:gd name="connsiteY58" fmla="*/ 264318 h 279010"/>
                  <a:gd name="connsiteX59" fmla="*/ 214313 w 260350"/>
                  <a:gd name="connsiteY59" fmla="*/ 261937 h 279010"/>
                  <a:gd name="connsiteX60" fmla="*/ 228600 w 260350"/>
                  <a:gd name="connsiteY60" fmla="*/ 257175 h 279010"/>
                  <a:gd name="connsiteX61" fmla="*/ 235744 w 260350"/>
                  <a:gd name="connsiteY61" fmla="*/ 261937 h 279010"/>
                  <a:gd name="connsiteX62" fmla="*/ 250031 w 260350"/>
                  <a:gd name="connsiteY62" fmla="*/ 259556 h 279010"/>
                  <a:gd name="connsiteX63" fmla="*/ 259556 w 260350"/>
                  <a:gd name="connsiteY63" fmla="*/ 259556 h 2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0350" h="279010">
                    <a:moveTo>
                      <a:pt x="259556" y="259556"/>
                    </a:moveTo>
                    <a:cubicBezTo>
                      <a:pt x="258762" y="258366"/>
                      <a:pt x="247116" y="256105"/>
                      <a:pt x="245269" y="252412"/>
                    </a:cubicBezTo>
                    <a:cubicBezTo>
                      <a:pt x="245109" y="252092"/>
                      <a:pt x="243046" y="234156"/>
                      <a:pt x="240506" y="230981"/>
                    </a:cubicBezTo>
                    <a:cubicBezTo>
                      <a:pt x="238718" y="228746"/>
                      <a:pt x="235744" y="227806"/>
                      <a:pt x="233363" y="226218"/>
                    </a:cubicBezTo>
                    <a:lnTo>
                      <a:pt x="219075" y="204787"/>
                    </a:lnTo>
                    <a:cubicBezTo>
                      <a:pt x="217488" y="202406"/>
                      <a:pt x="215218" y="200358"/>
                      <a:pt x="214313" y="197643"/>
                    </a:cubicBezTo>
                    <a:lnTo>
                      <a:pt x="209550" y="183356"/>
                    </a:lnTo>
                    <a:cubicBezTo>
                      <a:pt x="207068" y="175911"/>
                      <a:pt x="204665" y="166606"/>
                      <a:pt x="197644" y="161925"/>
                    </a:cubicBezTo>
                    <a:cubicBezTo>
                      <a:pt x="195263" y="160337"/>
                      <a:pt x="193115" y="158324"/>
                      <a:pt x="190500" y="157162"/>
                    </a:cubicBezTo>
                    <a:cubicBezTo>
                      <a:pt x="185913" y="155123"/>
                      <a:pt x="176213" y="152400"/>
                      <a:pt x="176213" y="152400"/>
                    </a:cubicBezTo>
                    <a:cubicBezTo>
                      <a:pt x="173037" y="142874"/>
                      <a:pt x="172908" y="146749"/>
                      <a:pt x="176213" y="135731"/>
                    </a:cubicBezTo>
                    <a:cubicBezTo>
                      <a:pt x="177656" y="130923"/>
                      <a:pt x="180975" y="121443"/>
                      <a:pt x="180975" y="121443"/>
                    </a:cubicBezTo>
                    <a:cubicBezTo>
                      <a:pt x="180181" y="111124"/>
                      <a:pt x="181568" y="100400"/>
                      <a:pt x="178594" y="90487"/>
                    </a:cubicBezTo>
                    <a:cubicBezTo>
                      <a:pt x="177772" y="87746"/>
                      <a:pt x="176391" y="98911"/>
                      <a:pt x="173831" y="97631"/>
                    </a:cubicBezTo>
                    <a:cubicBezTo>
                      <a:pt x="168711" y="95071"/>
                      <a:pt x="169069" y="86518"/>
                      <a:pt x="164306" y="83343"/>
                    </a:cubicBezTo>
                    <a:lnTo>
                      <a:pt x="157163" y="78581"/>
                    </a:lnTo>
                    <a:cubicBezTo>
                      <a:pt x="156369" y="76200"/>
                      <a:pt x="156556" y="73212"/>
                      <a:pt x="154781" y="71437"/>
                    </a:cubicBezTo>
                    <a:cubicBezTo>
                      <a:pt x="149999" y="66655"/>
                      <a:pt x="142946" y="70229"/>
                      <a:pt x="138113" y="71437"/>
                    </a:cubicBezTo>
                    <a:cubicBezTo>
                      <a:pt x="135732" y="73025"/>
                      <a:pt x="133792" y="75730"/>
                      <a:pt x="130969" y="76200"/>
                    </a:cubicBezTo>
                    <a:cubicBezTo>
                      <a:pt x="128493" y="76613"/>
                      <a:pt x="125806" y="75359"/>
                      <a:pt x="123825" y="73818"/>
                    </a:cubicBezTo>
                    <a:cubicBezTo>
                      <a:pt x="118509" y="69683"/>
                      <a:pt x="115142" y="63267"/>
                      <a:pt x="109538" y="59531"/>
                    </a:cubicBezTo>
                    <a:lnTo>
                      <a:pt x="102394" y="54768"/>
                    </a:lnTo>
                    <a:cubicBezTo>
                      <a:pt x="100806" y="52387"/>
                      <a:pt x="99463" y="49823"/>
                      <a:pt x="97631" y="47625"/>
                    </a:cubicBezTo>
                    <a:cubicBezTo>
                      <a:pt x="93868" y="43110"/>
                      <a:pt x="88697" y="38394"/>
                      <a:pt x="83344" y="35718"/>
                    </a:cubicBezTo>
                    <a:cubicBezTo>
                      <a:pt x="78464" y="33278"/>
                      <a:pt x="68820" y="31861"/>
                      <a:pt x="64294" y="30956"/>
                    </a:cubicBezTo>
                    <a:cubicBezTo>
                      <a:pt x="62706" y="28575"/>
                      <a:pt x="61766" y="25600"/>
                      <a:pt x="59531" y="23812"/>
                    </a:cubicBezTo>
                    <a:cubicBezTo>
                      <a:pt x="57571" y="22244"/>
                      <a:pt x="54857" y="21880"/>
                      <a:pt x="52388" y="21431"/>
                    </a:cubicBezTo>
                    <a:cubicBezTo>
                      <a:pt x="46092" y="20286"/>
                      <a:pt x="39688" y="19844"/>
                      <a:pt x="33338" y="19050"/>
                    </a:cubicBezTo>
                    <a:cubicBezTo>
                      <a:pt x="30957" y="18256"/>
                      <a:pt x="27653" y="18711"/>
                      <a:pt x="26194" y="16668"/>
                    </a:cubicBezTo>
                    <a:cubicBezTo>
                      <a:pt x="23276" y="12583"/>
                      <a:pt x="26301" y="3598"/>
                      <a:pt x="21431" y="2381"/>
                    </a:cubicBezTo>
                    <a:lnTo>
                      <a:pt x="11906" y="0"/>
                    </a:lnTo>
                    <a:cubicBezTo>
                      <a:pt x="9525" y="794"/>
                      <a:pt x="6155" y="293"/>
                      <a:pt x="4763" y="2381"/>
                    </a:cubicBezTo>
                    <a:cubicBezTo>
                      <a:pt x="2518" y="5749"/>
                      <a:pt x="3259" y="10336"/>
                      <a:pt x="2381" y="14287"/>
                    </a:cubicBezTo>
                    <a:cubicBezTo>
                      <a:pt x="1671" y="17482"/>
                      <a:pt x="794" y="20637"/>
                      <a:pt x="0" y="23812"/>
                    </a:cubicBezTo>
                    <a:cubicBezTo>
                      <a:pt x="592" y="27960"/>
                      <a:pt x="1564" y="41868"/>
                      <a:pt x="4763" y="47625"/>
                    </a:cubicBezTo>
                    <a:cubicBezTo>
                      <a:pt x="7543" y="52628"/>
                      <a:pt x="11113" y="57150"/>
                      <a:pt x="14288" y="61912"/>
                    </a:cubicBezTo>
                    <a:lnTo>
                      <a:pt x="19050" y="69056"/>
                    </a:lnTo>
                    <a:lnTo>
                      <a:pt x="23813" y="76200"/>
                    </a:lnTo>
                    <a:cubicBezTo>
                      <a:pt x="25749" y="82009"/>
                      <a:pt x="26341" y="85872"/>
                      <a:pt x="30956" y="90487"/>
                    </a:cubicBezTo>
                    <a:cubicBezTo>
                      <a:pt x="32980" y="92511"/>
                      <a:pt x="35719" y="93662"/>
                      <a:pt x="38100" y="95250"/>
                    </a:cubicBezTo>
                    <a:cubicBezTo>
                      <a:pt x="39688" y="100012"/>
                      <a:pt x="42550" y="104527"/>
                      <a:pt x="42863" y="109537"/>
                    </a:cubicBezTo>
                    <a:cubicBezTo>
                      <a:pt x="45556" y="152632"/>
                      <a:pt x="41221" y="135571"/>
                      <a:pt x="50006" y="161925"/>
                    </a:cubicBezTo>
                    <a:cubicBezTo>
                      <a:pt x="54196" y="174494"/>
                      <a:pt x="51003" y="166989"/>
                      <a:pt x="61913" y="183356"/>
                    </a:cubicBezTo>
                    <a:lnTo>
                      <a:pt x="66675" y="190500"/>
                    </a:lnTo>
                    <a:lnTo>
                      <a:pt x="71438" y="197643"/>
                    </a:lnTo>
                    <a:cubicBezTo>
                      <a:pt x="72232" y="200024"/>
                      <a:pt x="73526" y="202294"/>
                      <a:pt x="73819" y="204787"/>
                    </a:cubicBezTo>
                    <a:cubicBezTo>
                      <a:pt x="77770" y="238372"/>
                      <a:pt x="76218" y="237877"/>
                      <a:pt x="73819" y="271462"/>
                    </a:cubicBezTo>
                    <a:cubicBezTo>
                      <a:pt x="85140" y="279010"/>
                      <a:pt x="78247" y="277130"/>
                      <a:pt x="95250" y="271462"/>
                    </a:cubicBezTo>
                    <a:lnTo>
                      <a:pt x="102394" y="269081"/>
                    </a:lnTo>
                    <a:cubicBezTo>
                      <a:pt x="104775" y="267493"/>
                      <a:pt x="106715" y="264788"/>
                      <a:pt x="109538" y="264318"/>
                    </a:cubicBezTo>
                    <a:cubicBezTo>
                      <a:pt x="113479" y="263661"/>
                      <a:pt x="121339" y="269805"/>
                      <a:pt x="123825" y="271462"/>
                    </a:cubicBezTo>
                    <a:cubicBezTo>
                      <a:pt x="126206" y="270668"/>
                      <a:pt x="128724" y="270204"/>
                      <a:pt x="130969" y="269081"/>
                    </a:cubicBezTo>
                    <a:cubicBezTo>
                      <a:pt x="133529" y="267801"/>
                      <a:pt x="135251" y="264318"/>
                      <a:pt x="138113" y="264318"/>
                    </a:cubicBezTo>
                    <a:cubicBezTo>
                      <a:pt x="143133" y="264318"/>
                      <a:pt x="152400" y="269081"/>
                      <a:pt x="152400" y="269081"/>
                    </a:cubicBezTo>
                    <a:cubicBezTo>
                      <a:pt x="170626" y="256929"/>
                      <a:pt x="148941" y="268672"/>
                      <a:pt x="166688" y="266700"/>
                    </a:cubicBezTo>
                    <a:cubicBezTo>
                      <a:pt x="171677" y="266146"/>
                      <a:pt x="176213" y="263525"/>
                      <a:pt x="180975" y="261937"/>
                    </a:cubicBezTo>
                    <a:lnTo>
                      <a:pt x="188119" y="259556"/>
                    </a:lnTo>
                    <a:cubicBezTo>
                      <a:pt x="191294" y="260350"/>
                      <a:pt x="194497" y="261038"/>
                      <a:pt x="197644" y="261937"/>
                    </a:cubicBezTo>
                    <a:cubicBezTo>
                      <a:pt x="200058" y="262627"/>
                      <a:pt x="202278" y="264318"/>
                      <a:pt x="204788" y="264318"/>
                    </a:cubicBezTo>
                    <a:cubicBezTo>
                      <a:pt x="208061" y="264318"/>
                      <a:pt x="211178" y="262877"/>
                      <a:pt x="214313" y="261937"/>
                    </a:cubicBezTo>
                    <a:cubicBezTo>
                      <a:pt x="219121" y="260495"/>
                      <a:pt x="228600" y="257175"/>
                      <a:pt x="228600" y="257175"/>
                    </a:cubicBezTo>
                    <a:cubicBezTo>
                      <a:pt x="230981" y="258762"/>
                      <a:pt x="232900" y="261621"/>
                      <a:pt x="235744" y="261937"/>
                    </a:cubicBezTo>
                    <a:cubicBezTo>
                      <a:pt x="240542" y="262470"/>
                      <a:pt x="245233" y="260089"/>
                      <a:pt x="250031" y="259556"/>
                    </a:cubicBezTo>
                    <a:cubicBezTo>
                      <a:pt x="252398" y="259293"/>
                      <a:pt x="260350" y="260746"/>
                      <a:pt x="259556" y="25955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Kalahandi">
                <a:extLst>
                  <a:ext uri="{FF2B5EF4-FFF2-40B4-BE49-F238E27FC236}">
                    <a16:creationId xmlns:a16="http://schemas.microsoft.com/office/drawing/2014/main" id="{BC6ED09E-3C98-4883-8C82-8BCD6A51B0DE}"/>
                  </a:ext>
                </a:extLst>
              </p:cNvPr>
              <p:cNvSpPr/>
              <p:nvPr/>
            </p:nvSpPr>
            <p:spPr>
              <a:xfrm>
                <a:off x="4023229" y="5138738"/>
                <a:ext cx="341602" cy="328612"/>
              </a:xfrm>
              <a:custGeom>
                <a:avLst/>
                <a:gdLst>
                  <a:gd name="connsiteX0" fmla="*/ 177296 w 341602"/>
                  <a:gd name="connsiteY0" fmla="*/ 271462 h 328612"/>
                  <a:gd name="connsiteX1" fmla="*/ 170152 w 341602"/>
                  <a:gd name="connsiteY1" fmla="*/ 266700 h 328612"/>
                  <a:gd name="connsiteX2" fmla="*/ 165390 w 341602"/>
                  <a:gd name="connsiteY2" fmla="*/ 252412 h 328612"/>
                  <a:gd name="connsiteX3" fmla="*/ 160627 w 341602"/>
                  <a:gd name="connsiteY3" fmla="*/ 245268 h 328612"/>
                  <a:gd name="connsiteX4" fmla="*/ 153484 w 341602"/>
                  <a:gd name="connsiteY4" fmla="*/ 230981 h 328612"/>
                  <a:gd name="connsiteX5" fmla="*/ 139196 w 341602"/>
                  <a:gd name="connsiteY5" fmla="*/ 233362 h 328612"/>
                  <a:gd name="connsiteX6" fmla="*/ 132052 w 341602"/>
                  <a:gd name="connsiteY6" fmla="*/ 238125 h 328612"/>
                  <a:gd name="connsiteX7" fmla="*/ 127290 w 341602"/>
                  <a:gd name="connsiteY7" fmla="*/ 245268 h 328612"/>
                  <a:gd name="connsiteX8" fmla="*/ 105859 w 341602"/>
                  <a:gd name="connsiteY8" fmla="*/ 257175 h 328612"/>
                  <a:gd name="connsiteX9" fmla="*/ 101096 w 341602"/>
                  <a:gd name="connsiteY9" fmla="*/ 271462 h 328612"/>
                  <a:gd name="connsiteX10" fmla="*/ 98715 w 341602"/>
                  <a:gd name="connsiteY10" fmla="*/ 278606 h 328612"/>
                  <a:gd name="connsiteX11" fmla="*/ 105859 w 341602"/>
                  <a:gd name="connsiteY11" fmla="*/ 283368 h 328612"/>
                  <a:gd name="connsiteX12" fmla="*/ 108240 w 341602"/>
                  <a:gd name="connsiteY12" fmla="*/ 290512 h 328612"/>
                  <a:gd name="connsiteX13" fmla="*/ 101096 w 341602"/>
                  <a:gd name="connsiteY13" fmla="*/ 314325 h 328612"/>
                  <a:gd name="connsiteX14" fmla="*/ 98715 w 341602"/>
                  <a:gd name="connsiteY14" fmla="*/ 321468 h 328612"/>
                  <a:gd name="connsiteX15" fmla="*/ 91571 w 341602"/>
                  <a:gd name="connsiteY15" fmla="*/ 323850 h 328612"/>
                  <a:gd name="connsiteX16" fmla="*/ 84427 w 341602"/>
                  <a:gd name="connsiteY16" fmla="*/ 328612 h 328612"/>
                  <a:gd name="connsiteX17" fmla="*/ 77284 w 341602"/>
                  <a:gd name="connsiteY17" fmla="*/ 326231 h 328612"/>
                  <a:gd name="connsiteX18" fmla="*/ 70140 w 341602"/>
                  <a:gd name="connsiteY18" fmla="*/ 309562 h 328612"/>
                  <a:gd name="connsiteX19" fmla="*/ 67759 w 341602"/>
                  <a:gd name="connsiteY19" fmla="*/ 302418 h 328612"/>
                  <a:gd name="connsiteX20" fmla="*/ 60615 w 341602"/>
                  <a:gd name="connsiteY20" fmla="*/ 297656 h 328612"/>
                  <a:gd name="connsiteX21" fmla="*/ 51090 w 341602"/>
                  <a:gd name="connsiteY21" fmla="*/ 276225 h 328612"/>
                  <a:gd name="connsiteX22" fmla="*/ 43946 w 341602"/>
                  <a:gd name="connsiteY22" fmla="*/ 271462 h 328612"/>
                  <a:gd name="connsiteX23" fmla="*/ 34421 w 341602"/>
                  <a:gd name="connsiteY23" fmla="*/ 242887 h 328612"/>
                  <a:gd name="connsiteX24" fmla="*/ 32040 w 341602"/>
                  <a:gd name="connsiteY24" fmla="*/ 235743 h 328612"/>
                  <a:gd name="connsiteX25" fmla="*/ 24896 w 341602"/>
                  <a:gd name="connsiteY25" fmla="*/ 230981 h 328612"/>
                  <a:gd name="connsiteX26" fmla="*/ 20134 w 341602"/>
                  <a:gd name="connsiteY26" fmla="*/ 223837 h 328612"/>
                  <a:gd name="connsiteX27" fmla="*/ 12990 w 341602"/>
                  <a:gd name="connsiteY27" fmla="*/ 221456 h 328612"/>
                  <a:gd name="connsiteX28" fmla="*/ 5846 w 341602"/>
                  <a:gd name="connsiteY28" fmla="*/ 216693 h 328612"/>
                  <a:gd name="connsiteX29" fmla="*/ 1084 w 341602"/>
                  <a:gd name="connsiteY29" fmla="*/ 209550 h 328612"/>
                  <a:gd name="connsiteX30" fmla="*/ 8227 w 341602"/>
                  <a:gd name="connsiteY30" fmla="*/ 190500 h 328612"/>
                  <a:gd name="connsiteX31" fmla="*/ 17752 w 341602"/>
                  <a:gd name="connsiteY31" fmla="*/ 142875 h 328612"/>
                  <a:gd name="connsiteX32" fmla="*/ 24896 w 341602"/>
                  <a:gd name="connsiteY32" fmla="*/ 140493 h 328612"/>
                  <a:gd name="connsiteX33" fmla="*/ 53471 w 341602"/>
                  <a:gd name="connsiteY33" fmla="*/ 140493 h 328612"/>
                  <a:gd name="connsiteX34" fmla="*/ 58234 w 341602"/>
                  <a:gd name="connsiteY34" fmla="*/ 133350 h 328612"/>
                  <a:gd name="connsiteX35" fmla="*/ 60615 w 341602"/>
                  <a:gd name="connsiteY35" fmla="*/ 111918 h 328612"/>
                  <a:gd name="connsiteX36" fmla="*/ 55852 w 341602"/>
                  <a:gd name="connsiteY36" fmla="*/ 104775 h 328612"/>
                  <a:gd name="connsiteX37" fmla="*/ 58234 w 341602"/>
                  <a:gd name="connsiteY37" fmla="*/ 97631 h 328612"/>
                  <a:gd name="connsiteX38" fmla="*/ 89190 w 341602"/>
                  <a:gd name="connsiteY38" fmla="*/ 61912 h 328612"/>
                  <a:gd name="connsiteX39" fmla="*/ 98715 w 341602"/>
                  <a:gd name="connsiteY39" fmla="*/ 50006 h 328612"/>
                  <a:gd name="connsiteX40" fmla="*/ 105859 w 341602"/>
                  <a:gd name="connsiteY40" fmla="*/ 52387 h 328612"/>
                  <a:gd name="connsiteX41" fmla="*/ 113002 w 341602"/>
                  <a:gd name="connsiteY41" fmla="*/ 57150 h 328612"/>
                  <a:gd name="connsiteX42" fmla="*/ 132052 w 341602"/>
                  <a:gd name="connsiteY42" fmla="*/ 52387 h 328612"/>
                  <a:gd name="connsiteX43" fmla="*/ 184440 w 341602"/>
                  <a:gd name="connsiteY43" fmla="*/ 47625 h 328612"/>
                  <a:gd name="connsiteX44" fmla="*/ 193965 w 341602"/>
                  <a:gd name="connsiteY44" fmla="*/ 45243 h 328612"/>
                  <a:gd name="connsiteX45" fmla="*/ 205871 w 341602"/>
                  <a:gd name="connsiteY45" fmla="*/ 26193 h 328612"/>
                  <a:gd name="connsiteX46" fmla="*/ 217777 w 341602"/>
                  <a:gd name="connsiteY46" fmla="*/ 11906 h 328612"/>
                  <a:gd name="connsiteX47" fmla="*/ 224921 w 341602"/>
                  <a:gd name="connsiteY47" fmla="*/ 9525 h 328612"/>
                  <a:gd name="connsiteX48" fmla="*/ 232065 w 341602"/>
                  <a:gd name="connsiteY48" fmla="*/ 4762 h 328612"/>
                  <a:gd name="connsiteX49" fmla="*/ 246352 w 341602"/>
                  <a:gd name="connsiteY49" fmla="*/ 0 h 328612"/>
                  <a:gd name="connsiteX50" fmla="*/ 253496 w 341602"/>
                  <a:gd name="connsiteY50" fmla="*/ 2381 h 328612"/>
                  <a:gd name="connsiteX51" fmla="*/ 260640 w 341602"/>
                  <a:gd name="connsiteY51" fmla="*/ 7143 h 328612"/>
                  <a:gd name="connsiteX52" fmla="*/ 270165 w 341602"/>
                  <a:gd name="connsiteY52" fmla="*/ 9525 h 328612"/>
                  <a:gd name="connsiteX53" fmla="*/ 277309 w 341602"/>
                  <a:gd name="connsiteY53" fmla="*/ 11906 h 328612"/>
                  <a:gd name="connsiteX54" fmla="*/ 284452 w 341602"/>
                  <a:gd name="connsiteY54" fmla="*/ 16668 h 328612"/>
                  <a:gd name="connsiteX55" fmla="*/ 317790 w 341602"/>
                  <a:gd name="connsiteY55" fmla="*/ 16668 h 328612"/>
                  <a:gd name="connsiteX56" fmla="*/ 324934 w 341602"/>
                  <a:gd name="connsiteY56" fmla="*/ 11906 h 328612"/>
                  <a:gd name="connsiteX57" fmla="*/ 334459 w 341602"/>
                  <a:gd name="connsiteY57" fmla="*/ 26193 h 328612"/>
                  <a:gd name="connsiteX58" fmla="*/ 341602 w 341602"/>
                  <a:gd name="connsiteY58" fmla="*/ 40481 h 328612"/>
                  <a:gd name="connsiteX59" fmla="*/ 332077 w 341602"/>
                  <a:gd name="connsiteY59" fmla="*/ 57150 h 328612"/>
                  <a:gd name="connsiteX60" fmla="*/ 324934 w 341602"/>
                  <a:gd name="connsiteY60" fmla="*/ 59531 h 328612"/>
                  <a:gd name="connsiteX61" fmla="*/ 303502 w 341602"/>
                  <a:gd name="connsiteY61" fmla="*/ 71437 h 328612"/>
                  <a:gd name="connsiteX62" fmla="*/ 296359 w 341602"/>
                  <a:gd name="connsiteY62" fmla="*/ 76200 h 328612"/>
                  <a:gd name="connsiteX63" fmla="*/ 282071 w 341602"/>
                  <a:gd name="connsiteY63" fmla="*/ 80962 h 328612"/>
                  <a:gd name="connsiteX64" fmla="*/ 270165 w 341602"/>
                  <a:gd name="connsiteY64" fmla="*/ 92868 h 328612"/>
                  <a:gd name="connsiteX65" fmla="*/ 258259 w 341602"/>
                  <a:gd name="connsiteY65" fmla="*/ 111918 h 328612"/>
                  <a:gd name="connsiteX66" fmla="*/ 243971 w 341602"/>
                  <a:gd name="connsiteY66" fmla="*/ 114300 h 328612"/>
                  <a:gd name="connsiteX67" fmla="*/ 241590 w 341602"/>
                  <a:gd name="connsiteY67" fmla="*/ 121443 h 328612"/>
                  <a:gd name="connsiteX68" fmla="*/ 246352 w 341602"/>
                  <a:gd name="connsiteY68" fmla="*/ 183356 h 328612"/>
                  <a:gd name="connsiteX69" fmla="*/ 234446 w 341602"/>
                  <a:gd name="connsiteY69" fmla="*/ 204787 h 328612"/>
                  <a:gd name="connsiteX70" fmla="*/ 224921 w 341602"/>
                  <a:gd name="connsiteY70" fmla="*/ 219075 h 328612"/>
                  <a:gd name="connsiteX71" fmla="*/ 210634 w 341602"/>
                  <a:gd name="connsiteY71" fmla="*/ 223837 h 328612"/>
                  <a:gd name="connsiteX72" fmla="*/ 193965 w 341602"/>
                  <a:gd name="connsiteY72" fmla="*/ 242887 h 328612"/>
                  <a:gd name="connsiteX73" fmla="*/ 189202 w 341602"/>
                  <a:gd name="connsiteY73" fmla="*/ 257175 h 328612"/>
                  <a:gd name="connsiteX74" fmla="*/ 179677 w 341602"/>
                  <a:gd name="connsiteY74" fmla="*/ 269081 h 328612"/>
                  <a:gd name="connsiteX75" fmla="*/ 177296 w 341602"/>
                  <a:gd name="connsiteY75" fmla="*/ 27146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41602" h="328612">
                    <a:moveTo>
                      <a:pt x="177296" y="271462"/>
                    </a:moveTo>
                    <a:cubicBezTo>
                      <a:pt x="175709" y="271065"/>
                      <a:pt x="171669" y="269127"/>
                      <a:pt x="170152" y="266700"/>
                    </a:cubicBezTo>
                    <a:cubicBezTo>
                      <a:pt x="167491" y="262443"/>
                      <a:pt x="168175" y="256589"/>
                      <a:pt x="165390" y="252412"/>
                    </a:cubicBezTo>
                    <a:lnTo>
                      <a:pt x="160627" y="245268"/>
                    </a:lnTo>
                    <a:cubicBezTo>
                      <a:pt x="159795" y="242771"/>
                      <a:pt x="156840" y="231820"/>
                      <a:pt x="153484" y="230981"/>
                    </a:cubicBezTo>
                    <a:cubicBezTo>
                      <a:pt x="148800" y="229810"/>
                      <a:pt x="143959" y="232568"/>
                      <a:pt x="139196" y="233362"/>
                    </a:cubicBezTo>
                    <a:cubicBezTo>
                      <a:pt x="136815" y="234950"/>
                      <a:pt x="134076" y="236101"/>
                      <a:pt x="132052" y="238125"/>
                    </a:cubicBezTo>
                    <a:cubicBezTo>
                      <a:pt x="130029" y="240148"/>
                      <a:pt x="129444" y="243384"/>
                      <a:pt x="127290" y="245268"/>
                    </a:cubicBezTo>
                    <a:cubicBezTo>
                      <a:pt x="117214" y="254084"/>
                      <a:pt x="115669" y="253903"/>
                      <a:pt x="105859" y="257175"/>
                    </a:cubicBezTo>
                    <a:lnTo>
                      <a:pt x="101096" y="271462"/>
                    </a:lnTo>
                    <a:lnTo>
                      <a:pt x="98715" y="278606"/>
                    </a:lnTo>
                    <a:cubicBezTo>
                      <a:pt x="101096" y="280193"/>
                      <a:pt x="104071" y="281133"/>
                      <a:pt x="105859" y="283368"/>
                    </a:cubicBezTo>
                    <a:cubicBezTo>
                      <a:pt x="107427" y="285328"/>
                      <a:pt x="108240" y="288002"/>
                      <a:pt x="108240" y="290512"/>
                    </a:cubicBezTo>
                    <a:cubicBezTo>
                      <a:pt x="108240" y="305836"/>
                      <a:pt x="107552" y="304642"/>
                      <a:pt x="101096" y="314325"/>
                    </a:cubicBezTo>
                    <a:cubicBezTo>
                      <a:pt x="100302" y="316706"/>
                      <a:pt x="100490" y="319693"/>
                      <a:pt x="98715" y="321468"/>
                    </a:cubicBezTo>
                    <a:cubicBezTo>
                      <a:pt x="96940" y="323243"/>
                      <a:pt x="93816" y="322727"/>
                      <a:pt x="91571" y="323850"/>
                    </a:cubicBezTo>
                    <a:cubicBezTo>
                      <a:pt x="89011" y="325130"/>
                      <a:pt x="86808" y="327025"/>
                      <a:pt x="84427" y="328612"/>
                    </a:cubicBezTo>
                    <a:cubicBezTo>
                      <a:pt x="82046" y="327818"/>
                      <a:pt x="79244" y="327799"/>
                      <a:pt x="77284" y="326231"/>
                    </a:cubicBezTo>
                    <a:cubicBezTo>
                      <a:pt x="71913" y="321934"/>
                      <a:pt x="71835" y="315495"/>
                      <a:pt x="70140" y="309562"/>
                    </a:cubicBezTo>
                    <a:cubicBezTo>
                      <a:pt x="69450" y="307148"/>
                      <a:pt x="69327" y="304378"/>
                      <a:pt x="67759" y="302418"/>
                    </a:cubicBezTo>
                    <a:cubicBezTo>
                      <a:pt x="65971" y="300183"/>
                      <a:pt x="62996" y="299243"/>
                      <a:pt x="60615" y="297656"/>
                    </a:cubicBezTo>
                    <a:cubicBezTo>
                      <a:pt x="58257" y="290584"/>
                      <a:pt x="56750" y="281885"/>
                      <a:pt x="51090" y="276225"/>
                    </a:cubicBezTo>
                    <a:cubicBezTo>
                      <a:pt x="49066" y="274201"/>
                      <a:pt x="46327" y="273050"/>
                      <a:pt x="43946" y="271462"/>
                    </a:cubicBezTo>
                    <a:lnTo>
                      <a:pt x="34421" y="242887"/>
                    </a:lnTo>
                    <a:cubicBezTo>
                      <a:pt x="33627" y="240506"/>
                      <a:pt x="34129" y="237135"/>
                      <a:pt x="32040" y="235743"/>
                    </a:cubicBezTo>
                    <a:lnTo>
                      <a:pt x="24896" y="230981"/>
                    </a:lnTo>
                    <a:cubicBezTo>
                      <a:pt x="23309" y="228600"/>
                      <a:pt x="22369" y="225625"/>
                      <a:pt x="20134" y="223837"/>
                    </a:cubicBezTo>
                    <a:cubicBezTo>
                      <a:pt x="18174" y="222269"/>
                      <a:pt x="15235" y="222579"/>
                      <a:pt x="12990" y="221456"/>
                    </a:cubicBezTo>
                    <a:cubicBezTo>
                      <a:pt x="10430" y="220176"/>
                      <a:pt x="8227" y="218281"/>
                      <a:pt x="5846" y="216693"/>
                    </a:cubicBezTo>
                    <a:cubicBezTo>
                      <a:pt x="4259" y="214312"/>
                      <a:pt x="1439" y="212390"/>
                      <a:pt x="1084" y="209550"/>
                    </a:cubicBezTo>
                    <a:cubicBezTo>
                      <a:pt x="0" y="200876"/>
                      <a:pt x="4066" y="196741"/>
                      <a:pt x="8227" y="190500"/>
                    </a:cubicBezTo>
                    <a:cubicBezTo>
                      <a:pt x="9438" y="169916"/>
                      <a:pt x="1392" y="153782"/>
                      <a:pt x="17752" y="142875"/>
                    </a:cubicBezTo>
                    <a:cubicBezTo>
                      <a:pt x="19841" y="141483"/>
                      <a:pt x="22515" y="141287"/>
                      <a:pt x="24896" y="140493"/>
                    </a:cubicBezTo>
                    <a:cubicBezTo>
                      <a:pt x="33020" y="141654"/>
                      <a:pt x="45112" y="145269"/>
                      <a:pt x="53471" y="140493"/>
                    </a:cubicBezTo>
                    <a:cubicBezTo>
                      <a:pt x="55956" y="139073"/>
                      <a:pt x="56646" y="135731"/>
                      <a:pt x="58234" y="133350"/>
                    </a:cubicBezTo>
                    <a:cubicBezTo>
                      <a:pt x="62202" y="121446"/>
                      <a:pt x="65377" y="121442"/>
                      <a:pt x="60615" y="111918"/>
                    </a:cubicBezTo>
                    <a:cubicBezTo>
                      <a:pt x="59335" y="109358"/>
                      <a:pt x="57440" y="107156"/>
                      <a:pt x="55852" y="104775"/>
                    </a:cubicBezTo>
                    <a:cubicBezTo>
                      <a:pt x="56646" y="102394"/>
                      <a:pt x="55456" y="102394"/>
                      <a:pt x="58234" y="97631"/>
                    </a:cubicBezTo>
                    <a:cubicBezTo>
                      <a:pt x="68553" y="85725"/>
                      <a:pt x="78392" y="73385"/>
                      <a:pt x="89190" y="61912"/>
                    </a:cubicBezTo>
                    <a:cubicBezTo>
                      <a:pt x="100309" y="50098"/>
                      <a:pt x="93775" y="64829"/>
                      <a:pt x="98715" y="50006"/>
                    </a:cubicBezTo>
                    <a:cubicBezTo>
                      <a:pt x="101096" y="50800"/>
                      <a:pt x="103614" y="51264"/>
                      <a:pt x="105859" y="52387"/>
                    </a:cubicBezTo>
                    <a:cubicBezTo>
                      <a:pt x="108419" y="53667"/>
                      <a:pt x="110162" y="56795"/>
                      <a:pt x="113002" y="57150"/>
                    </a:cubicBezTo>
                    <a:cubicBezTo>
                      <a:pt x="117180" y="57672"/>
                      <a:pt x="127387" y="53942"/>
                      <a:pt x="132052" y="52387"/>
                    </a:cubicBezTo>
                    <a:cubicBezTo>
                      <a:pt x="139838" y="29036"/>
                      <a:pt x="131093" y="47625"/>
                      <a:pt x="184440" y="47625"/>
                    </a:cubicBezTo>
                    <a:cubicBezTo>
                      <a:pt x="187713" y="47625"/>
                      <a:pt x="190790" y="46037"/>
                      <a:pt x="193965" y="45243"/>
                    </a:cubicBezTo>
                    <a:cubicBezTo>
                      <a:pt x="199632" y="28241"/>
                      <a:pt x="194550" y="33741"/>
                      <a:pt x="205871" y="26193"/>
                    </a:cubicBezTo>
                    <a:cubicBezTo>
                      <a:pt x="209384" y="20925"/>
                      <a:pt x="212280" y="15571"/>
                      <a:pt x="217777" y="11906"/>
                    </a:cubicBezTo>
                    <a:cubicBezTo>
                      <a:pt x="219866" y="10514"/>
                      <a:pt x="222540" y="10319"/>
                      <a:pt x="224921" y="9525"/>
                    </a:cubicBezTo>
                    <a:cubicBezTo>
                      <a:pt x="227302" y="7937"/>
                      <a:pt x="229450" y="5924"/>
                      <a:pt x="232065" y="4762"/>
                    </a:cubicBezTo>
                    <a:cubicBezTo>
                      <a:pt x="236652" y="2723"/>
                      <a:pt x="246352" y="0"/>
                      <a:pt x="246352" y="0"/>
                    </a:cubicBezTo>
                    <a:cubicBezTo>
                      <a:pt x="248733" y="794"/>
                      <a:pt x="251251" y="1259"/>
                      <a:pt x="253496" y="2381"/>
                    </a:cubicBezTo>
                    <a:cubicBezTo>
                      <a:pt x="256056" y="3661"/>
                      <a:pt x="258010" y="6016"/>
                      <a:pt x="260640" y="7143"/>
                    </a:cubicBezTo>
                    <a:cubicBezTo>
                      <a:pt x="263648" y="8432"/>
                      <a:pt x="267018" y="8626"/>
                      <a:pt x="270165" y="9525"/>
                    </a:cubicBezTo>
                    <a:cubicBezTo>
                      <a:pt x="272579" y="10215"/>
                      <a:pt x="274928" y="11112"/>
                      <a:pt x="277309" y="11906"/>
                    </a:cubicBezTo>
                    <a:cubicBezTo>
                      <a:pt x="279690" y="13493"/>
                      <a:pt x="281893" y="15388"/>
                      <a:pt x="284452" y="16668"/>
                    </a:cubicBezTo>
                    <a:cubicBezTo>
                      <a:pt x="295554" y="22220"/>
                      <a:pt x="304320" y="17893"/>
                      <a:pt x="317790" y="16668"/>
                    </a:cubicBezTo>
                    <a:cubicBezTo>
                      <a:pt x="320171" y="15081"/>
                      <a:pt x="322449" y="10486"/>
                      <a:pt x="324934" y="11906"/>
                    </a:cubicBezTo>
                    <a:cubicBezTo>
                      <a:pt x="329904" y="14746"/>
                      <a:pt x="331284" y="21431"/>
                      <a:pt x="334459" y="26193"/>
                    </a:cubicBezTo>
                    <a:cubicBezTo>
                      <a:pt x="340613" y="35423"/>
                      <a:pt x="338317" y="30624"/>
                      <a:pt x="341602" y="40481"/>
                    </a:cubicBezTo>
                    <a:cubicBezTo>
                      <a:pt x="339323" y="49597"/>
                      <a:pt x="340590" y="51475"/>
                      <a:pt x="332077" y="57150"/>
                    </a:cubicBezTo>
                    <a:cubicBezTo>
                      <a:pt x="329989" y="58542"/>
                      <a:pt x="327128" y="58312"/>
                      <a:pt x="324934" y="59531"/>
                    </a:cubicBezTo>
                    <a:cubicBezTo>
                      <a:pt x="300372" y="73176"/>
                      <a:pt x="319666" y="66050"/>
                      <a:pt x="303502" y="71437"/>
                    </a:cubicBezTo>
                    <a:cubicBezTo>
                      <a:pt x="301121" y="73025"/>
                      <a:pt x="298974" y="75038"/>
                      <a:pt x="296359" y="76200"/>
                    </a:cubicBezTo>
                    <a:cubicBezTo>
                      <a:pt x="291771" y="78239"/>
                      <a:pt x="282071" y="80962"/>
                      <a:pt x="282071" y="80962"/>
                    </a:cubicBezTo>
                    <a:cubicBezTo>
                      <a:pt x="275554" y="85307"/>
                      <a:pt x="273507" y="85349"/>
                      <a:pt x="270165" y="92868"/>
                    </a:cubicBezTo>
                    <a:cubicBezTo>
                      <a:pt x="265733" y="102839"/>
                      <a:pt x="268874" y="108379"/>
                      <a:pt x="258259" y="111918"/>
                    </a:cubicBezTo>
                    <a:cubicBezTo>
                      <a:pt x="253678" y="113445"/>
                      <a:pt x="248734" y="113506"/>
                      <a:pt x="243971" y="114300"/>
                    </a:cubicBezTo>
                    <a:cubicBezTo>
                      <a:pt x="243177" y="116681"/>
                      <a:pt x="241590" y="118933"/>
                      <a:pt x="241590" y="121443"/>
                    </a:cubicBezTo>
                    <a:cubicBezTo>
                      <a:pt x="241590" y="171249"/>
                      <a:pt x="238535" y="159902"/>
                      <a:pt x="246352" y="183356"/>
                    </a:cubicBezTo>
                    <a:cubicBezTo>
                      <a:pt x="237869" y="208808"/>
                      <a:pt x="246922" y="188746"/>
                      <a:pt x="234446" y="204787"/>
                    </a:cubicBezTo>
                    <a:cubicBezTo>
                      <a:pt x="230932" y="209305"/>
                      <a:pt x="230351" y="217265"/>
                      <a:pt x="224921" y="219075"/>
                    </a:cubicBezTo>
                    <a:lnTo>
                      <a:pt x="210634" y="223837"/>
                    </a:lnTo>
                    <a:cubicBezTo>
                      <a:pt x="199522" y="240506"/>
                      <a:pt x="205872" y="234950"/>
                      <a:pt x="193965" y="242887"/>
                    </a:cubicBezTo>
                    <a:lnTo>
                      <a:pt x="189202" y="257175"/>
                    </a:lnTo>
                    <a:cubicBezTo>
                      <a:pt x="186746" y="264542"/>
                      <a:pt x="187962" y="265766"/>
                      <a:pt x="179677" y="269081"/>
                    </a:cubicBezTo>
                    <a:cubicBezTo>
                      <a:pt x="178203" y="269671"/>
                      <a:pt x="178883" y="271859"/>
                      <a:pt x="177296" y="27146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ayagada">
                <a:extLst>
                  <a:ext uri="{FF2B5EF4-FFF2-40B4-BE49-F238E27FC236}">
                    <a16:creationId xmlns:a16="http://schemas.microsoft.com/office/drawing/2014/main" id="{A73F05ED-A8EB-42FC-AF6B-CE5C72029DE4}"/>
                  </a:ext>
                </a:extLst>
              </p:cNvPr>
              <p:cNvSpPr/>
              <p:nvPr/>
            </p:nvSpPr>
            <p:spPr>
              <a:xfrm>
                <a:off x="4121944" y="5253038"/>
                <a:ext cx="302419" cy="287771"/>
              </a:xfrm>
              <a:custGeom>
                <a:avLst/>
                <a:gdLst>
                  <a:gd name="connsiteX0" fmla="*/ 259556 w 302419"/>
                  <a:gd name="connsiteY0" fmla="*/ 271462 h 287771"/>
                  <a:gd name="connsiteX1" fmla="*/ 252412 w 302419"/>
                  <a:gd name="connsiteY1" fmla="*/ 276225 h 287771"/>
                  <a:gd name="connsiteX2" fmla="*/ 242887 w 302419"/>
                  <a:gd name="connsiteY2" fmla="*/ 285750 h 287771"/>
                  <a:gd name="connsiteX3" fmla="*/ 226219 w 302419"/>
                  <a:gd name="connsiteY3" fmla="*/ 283368 h 287771"/>
                  <a:gd name="connsiteX4" fmla="*/ 216694 w 302419"/>
                  <a:gd name="connsiteY4" fmla="*/ 271462 h 287771"/>
                  <a:gd name="connsiteX5" fmla="*/ 211931 w 302419"/>
                  <a:gd name="connsiteY5" fmla="*/ 264318 h 287771"/>
                  <a:gd name="connsiteX6" fmla="*/ 214312 w 302419"/>
                  <a:gd name="connsiteY6" fmla="*/ 233362 h 287771"/>
                  <a:gd name="connsiteX7" fmla="*/ 211931 w 302419"/>
                  <a:gd name="connsiteY7" fmla="*/ 200025 h 287771"/>
                  <a:gd name="connsiteX8" fmla="*/ 209550 w 302419"/>
                  <a:gd name="connsiteY8" fmla="*/ 192881 h 287771"/>
                  <a:gd name="connsiteX9" fmla="*/ 202406 w 302419"/>
                  <a:gd name="connsiteY9" fmla="*/ 185737 h 287771"/>
                  <a:gd name="connsiteX10" fmla="*/ 195262 w 302419"/>
                  <a:gd name="connsiteY10" fmla="*/ 183356 h 287771"/>
                  <a:gd name="connsiteX11" fmla="*/ 185737 w 302419"/>
                  <a:gd name="connsiteY11" fmla="*/ 197643 h 287771"/>
                  <a:gd name="connsiteX12" fmla="*/ 183356 w 302419"/>
                  <a:gd name="connsiteY12" fmla="*/ 204787 h 287771"/>
                  <a:gd name="connsiteX13" fmla="*/ 169069 w 302419"/>
                  <a:gd name="connsiteY13" fmla="*/ 214312 h 287771"/>
                  <a:gd name="connsiteX14" fmla="*/ 154781 w 302419"/>
                  <a:gd name="connsiteY14" fmla="*/ 219075 h 287771"/>
                  <a:gd name="connsiteX15" fmla="*/ 140494 w 302419"/>
                  <a:gd name="connsiteY15" fmla="*/ 228600 h 287771"/>
                  <a:gd name="connsiteX16" fmla="*/ 135731 w 302419"/>
                  <a:gd name="connsiteY16" fmla="*/ 221456 h 287771"/>
                  <a:gd name="connsiteX17" fmla="*/ 138112 w 302419"/>
                  <a:gd name="connsiteY17" fmla="*/ 211931 h 287771"/>
                  <a:gd name="connsiteX18" fmla="*/ 150019 w 302419"/>
                  <a:gd name="connsiteY18" fmla="*/ 192881 h 287771"/>
                  <a:gd name="connsiteX19" fmla="*/ 152400 w 302419"/>
                  <a:gd name="connsiteY19" fmla="*/ 185737 h 287771"/>
                  <a:gd name="connsiteX20" fmla="*/ 147637 w 302419"/>
                  <a:gd name="connsiteY20" fmla="*/ 171450 h 287771"/>
                  <a:gd name="connsiteX21" fmla="*/ 128587 w 302419"/>
                  <a:gd name="connsiteY21" fmla="*/ 178593 h 287771"/>
                  <a:gd name="connsiteX22" fmla="*/ 119062 w 302419"/>
                  <a:gd name="connsiteY22" fmla="*/ 190500 h 287771"/>
                  <a:gd name="connsiteX23" fmla="*/ 116681 w 302419"/>
                  <a:gd name="connsiteY23" fmla="*/ 197643 h 287771"/>
                  <a:gd name="connsiteX24" fmla="*/ 102394 w 302419"/>
                  <a:gd name="connsiteY24" fmla="*/ 202406 h 287771"/>
                  <a:gd name="connsiteX25" fmla="*/ 95250 w 302419"/>
                  <a:gd name="connsiteY25" fmla="*/ 207168 h 287771"/>
                  <a:gd name="connsiteX26" fmla="*/ 83344 w 302419"/>
                  <a:gd name="connsiteY26" fmla="*/ 216693 h 287771"/>
                  <a:gd name="connsiteX27" fmla="*/ 69056 w 302419"/>
                  <a:gd name="connsiteY27" fmla="*/ 226218 h 287771"/>
                  <a:gd name="connsiteX28" fmla="*/ 66675 w 302419"/>
                  <a:gd name="connsiteY28" fmla="*/ 233362 h 287771"/>
                  <a:gd name="connsiteX29" fmla="*/ 52387 w 302419"/>
                  <a:gd name="connsiteY29" fmla="*/ 230981 h 287771"/>
                  <a:gd name="connsiteX30" fmla="*/ 42862 w 302419"/>
                  <a:gd name="connsiteY30" fmla="*/ 209550 h 287771"/>
                  <a:gd name="connsiteX31" fmla="*/ 35719 w 302419"/>
                  <a:gd name="connsiteY31" fmla="*/ 204787 h 287771"/>
                  <a:gd name="connsiteX32" fmla="*/ 21431 w 302419"/>
                  <a:gd name="connsiteY32" fmla="*/ 200025 h 287771"/>
                  <a:gd name="connsiteX33" fmla="*/ 2381 w 302419"/>
                  <a:gd name="connsiteY33" fmla="*/ 200025 h 287771"/>
                  <a:gd name="connsiteX34" fmla="*/ 7144 w 302419"/>
                  <a:gd name="connsiteY34" fmla="*/ 185737 h 287771"/>
                  <a:gd name="connsiteX35" fmla="*/ 9525 w 302419"/>
                  <a:gd name="connsiteY35" fmla="*/ 178593 h 287771"/>
                  <a:gd name="connsiteX36" fmla="*/ 7144 w 302419"/>
                  <a:gd name="connsiteY36" fmla="*/ 166687 h 287771"/>
                  <a:gd name="connsiteX37" fmla="*/ 2381 w 302419"/>
                  <a:gd name="connsiteY37" fmla="*/ 159543 h 287771"/>
                  <a:gd name="connsiteX38" fmla="*/ 0 w 302419"/>
                  <a:gd name="connsiteY38" fmla="*/ 152400 h 287771"/>
                  <a:gd name="connsiteX39" fmla="*/ 9525 w 302419"/>
                  <a:gd name="connsiteY39" fmla="*/ 138112 h 287771"/>
                  <a:gd name="connsiteX40" fmla="*/ 23812 w 302419"/>
                  <a:gd name="connsiteY40" fmla="*/ 133350 h 287771"/>
                  <a:gd name="connsiteX41" fmla="*/ 28575 w 302419"/>
                  <a:gd name="connsiteY41" fmla="*/ 126206 h 287771"/>
                  <a:gd name="connsiteX42" fmla="*/ 57150 w 302419"/>
                  <a:gd name="connsiteY42" fmla="*/ 123825 h 287771"/>
                  <a:gd name="connsiteX43" fmla="*/ 66675 w 302419"/>
                  <a:gd name="connsiteY43" fmla="*/ 135731 h 287771"/>
                  <a:gd name="connsiteX44" fmla="*/ 83344 w 302419"/>
                  <a:gd name="connsiteY44" fmla="*/ 152400 h 287771"/>
                  <a:gd name="connsiteX45" fmla="*/ 90487 w 302419"/>
                  <a:gd name="connsiteY45" fmla="*/ 150018 h 287771"/>
                  <a:gd name="connsiteX46" fmla="*/ 97631 w 302419"/>
                  <a:gd name="connsiteY46" fmla="*/ 135731 h 287771"/>
                  <a:gd name="connsiteX47" fmla="*/ 102394 w 302419"/>
                  <a:gd name="connsiteY47" fmla="*/ 128587 h 287771"/>
                  <a:gd name="connsiteX48" fmla="*/ 111919 w 302419"/>
                  <a:gd name="connsiteY48" fmla="*/ 119062 h 287771"/>
                  <a:gd name="connsiteX49" fmla="*/ 114300 w 302419"/>
                  <a:gd name="connsiteY49" fmla="*/ 111918 h 287771"/>
                  <a:gd name="connsiteX50" fmla="*/ 135731 w 302419"/>
                  <a:gd name="connsiteY50" fmla="*/ 100012 h 287771"/>
                  <a:gd name="connsiteX51" fmla="*/ 142875 w 302419"/>
                  <a:gd name="connsiteY51" fmla="*/ 95250 h 287771"/>
                  <a:gd name="connsiteX52" fmla="*/ 152400 w 302419"/>
                  <a:gd name="connsiteY52" fmla="*/ 80962 h 287771"/>
                  <a:gd name="connsiteX53" fmla="*/ 147637 w 302419"/>
                  <a:gd name="connsiteY53" fmla="*/ 26193 h 287771"/>
                  <a:gd name="connsiteX54" fmla="*/ 157162 w 302419"/>
                  <a:gd name="connsiteY54" fmla="*/ 0 h 287771"/>
                  <a:gd name="connsiteX55" fmla="*/ 169069 w 302419"/>
                  <a:gd name="connsiteY55" fmla="*/ 2381 h 287771"/>
                  <a:gd name="connsiteX56" fmla="*/ 178594 w 302419"/>
                  <a:gd name="connsiteY56" fmla="*/ 23812 h 287771"/>
                  <a:gd name="connsiteX57" fmla="*/ 180975 w 302419"/>
                  <a:gd name="connsiteY57" fmla="*/ 30956 h 287771"/>
                  <a:gd name="connsiteX58" fmla="*/ 183356 w 302419"/>
                  <a:gd name="connsiteY58" fmla="*/ 38100 h 287771"/>
                  <a:gd name="connsiteX59" fmla="*/ 192881 w 302419"/>
                  <a:gd name="connsiteY59" fmla="*/ 52387 h 287771"/>
                  <a:gd name="connsiteX60" fmla="*/ 197644 w 302419"/>
                  <a:gd name="connsiteY60" fmla="*/ 59531 h 287771"/>
                  <a:gd name="connsiteX61" fmla="*/ 200025 w 302419"/>
                  <a:gd name="connsiteY61" fmla="*/ 71437 h 287771"/>
                  <a:gd name="connsiteX62" fmla="*/ 202406 w 302419"/>
                  <a:gd name="connsiteY62" fmla="*/ 85725 h 287771"/>
                  <a:gd name="connsiteX63" fmla="*/ 209550 w 302419"/>
                  <a:gd name="connsiteY63" fmla="*/ 90487 h 287771"/>
                  <a:gd name="connsiteX64" fmla="*/ 221456 w 302419"/>
                  <a:gd name="connsiteY64" fmla="*/ 88106 h 287771"/>
                  <a:gd name="connsiteX65" fmla="*/ 226219 w 302419"/>
                  <a:gd name="connsiteY65" fmla="*/ 80962 h 287771"/>
                  <a:gd name="connsiteX66" fmla="*/ 233362 w 302419"/>
                  <a:gd name="connsiteY66" fmla="*/ 76200 h 287771"/>
                  <a:gd name="connsiteX67" fmla="*/ 259556 w 302419"/>
                  <a:gd name="connsiteY67" fmla="*/ 85725 h 287771"/>
                  <a:gd name="connsiteX68" fmla="*/ 273844 w 302419"/>
                  <a:gd name="connsiteY68" fmla="*/ 95250 h 287771"/>
                  <a:gd name="connsiteX69" fmla="*/ 280987 w 302419"/>
                  <a:gd name="connsiteY69" fmla="*/ 100012 h 287771"/>
                  <a:gd name="connsiteX70" fmla="*/ 292894 w 302419"/>
                  <a:gd name="connsiteY70" fmla="*/ 121443 h 287771"/>
                  <a:gd name="connsiteX71" fmla="*/ 297656 w 302419"/>
                  <a:gd name="connsiteY71" fmla="*/ 159543 h 287771"/>
                  <a:gd name="connsiteX72" fmla="*/ 302419 w 302419"/>
                  <a:gd name="connsiteY72" fmla="*/ 173831 h 287771"/>
                  <a:gd name="connsiteX73" fmla="*/ 295275 w 302419"/>
                  <a:gd name="connsiteY73" fmla="*/ 214312 h 287771"/>
                  <a:gd name="connsiteX74" fmla="*/ 290512 w 302419"/>
                  <a:gd name="connsiteY74" fmla="*/ 221456 h 287771"/>
                  <a:gd name="connsiteX75" fmla="*/ 292894 w 302419"/>
                  <a:gd name="connsiteY75" fmla="*/ 233362 h 287771"/>
                  <a:gd name="connsiteX76" fmla="*/ 297656 w 302419"/>
                  <a:gd name="connsiteY76" fmla="*/ 240506 h 287771"/>
                  <a:gd name="connsiteX77" fmla="*/ 300037 w 302419"/>
                  <a:gd name="connsiteY77" fmla="*/ 247650 h 287771"/>
                  <a:gd name="connsiteX78" fmla="*/ 297656 w 302419"/>
                  <a:gd name="connsiteY78" fmla="*/ 257175 h 287771"/>
                  <a:gd name="connsiteX79" fmla="*/ 290512 w 302419"/>
                  <a:gd name="connsiteY79" fmla="*/ 259556 h 287771"/>
                  <a:gd name="connsiteX80" fmla="*/ 276225 w 302419"/>
                  <a:gd name="connsiteY80" fmla="*/ 269081 h 287771"/>
                  <a:gd name="connsiteX81" fmla="*/ 261937 w 302419"/>
                  <a:gd name="connsiteY81" fmla="*/ 276225 h 287771"/>
                  <a:gd name="connsiteX82" fmla="*/ 259556 w 302419"/>
                  <a:gd name="connsiteY82" fmla="*/ 271462 h 28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02419" h="287771">
                    <a:moveTo>
                      <a:pt x="259556" y="271462"/>
                    </a:moveTo>
                    <a:cubicBezTo>
                      <a:pt x="257969" y="271462"/>
                      <a:pt x="254200" y="273990"/>
                      <a:pt x="252412" y="276225"/>
                    </a:cubicBezTo>
                    <a:cubicBezTo>
                      <a:pt x="243175" y="287771"/>
                      <a:pt x="258475" y="280553"/>
                      <a:pt x="242887" y="285750"/>
                    </a:cubicBezTo>
                    <a:cubicBezTo>
                      <a:pt x="237331" y="284956"/>
                      <a:pt x="231595" y="284981"/>
                      <a:pt x="226219" y="283368"/>
                    </a:cubicBezTo>
                    <a:cubicBezTo>
                      <a:pt x="216772" y="280534"/>
                      <a:pt x="220168" y="278409"/>
                      <a:pt x="216694" y="271462"/>
                    </a:cubicBezTo>
                    <a:cubicBezTo>
                      <a:pt x="215414" y="268902"/>
                      <a:pt x="213519" y="266699"/>
                      <a:pt x="211931" y="264318"/>
                    </a:cubicBezTo>
                    <a:cubicBezTo>
                      <a:pt x="212725" y="253999"/>
                      <a:pt x="214312" y="243711"/>
                      <a:pt x="214312" y="233362"/>
                    </a:cubicBezTo>
                    <a:cubicBezTo>
                      <a:pt x="214312" y="222221"/>
                      <a:pt x="213233" y="211089"/>
                      <a:pt x="211931" y="200025"/>
                    </a:cubicBezTo>
                    <a:cubicBezTo>
                      <a:pt x="211638" y="197532"/>
                      <a:pt x="210942" y="194970"/>
                      <a:pt x="209550" y="192881"/>
                    </a:cubicBezTo>
                    <a:cubicBezTo>
                      <a:pt x="207682" y="190079"/>
                      <a:pt x="205208" y="187605"/>
                      <a:pt x="202406" y="185737"/>
                    </a:cubicBezTo>
                    <a:cubicBezTo>
                      <a:pt x="200317" y="184345"/>
                      <a:pt x="197643" y="184150"/>
                      <a:pt x="195262" y="183356"/>
                    </a:cubicBezTo>
                    <a:cubicBezTo>
                      <a:pt x="192087" y="188118"/>
                      <a:pt x="187547" y="192213"/>
                      <a:pt x="185737" y="197643"/>
                    </a:cubicBezTo>
                    <a:cubicBezTo>
                      <a:pt x="184943" y="200024"/>
                      <a:pt x="185131" y="203012"/>
                      <a:pt x="183356" y="204787"/>
                    </a:cubicBezTo>
                    <a:cubicBezTo>
                      <a:pt x="179309" y="208834"/>
                      <a:pt x="174499" y="212502"/>
                      <a:pt x="169069" y="214312"/>
                    </a:cubicBezTo>
                    <a:cubicBezTo>
                      <a:pt x="164306" y="215900"/>
                      <a:pt x="158958" y="216290"/>
                      <a:pt x="154781" y="219075"/>
                    </a:cubicBezTo>
                    <a:lnTo>
                      <a:pt x="140494" y="228600"/>
                    </a:lnTo>
                    <a:cubicBezTo>
                      <a:pt x="138906" y="226219"/>
                      <a:pt x="136136" y="224289"/>
                      <a:pt x="135731" y="221456"/>
                    </a:cubicBezTo>
                    <a:cubicBezTo>
                      <a:pt x="135268" y="218216"/>
                      <a:pt x="137172" y="215066"/>
                      <a:pt x="138112" y="211931"/>
                    </a:cubicBezTo>
                    <a:cubicBezTo>
                      <a:pt x="143071" y="195400"/>
                      <a:pt x="139102" y="200158"/>
                      <a:pt x="150019" y="192881"/>
                    </a:cubicBezTo>
                    <a:cubicBezTo>
                      <a:pt x="150813" y="190500"/>
                      <a:pt x="152677" y="188232"/>
                      <a:pt x="152400" y="185737"/>
                    </a:cubicBezTo>
                    <a:cubicBezTo>
                      <a:pt x="151845" y="180748"/>
                      <a:pt x="147637" y="171450"/>
                      <a:pt x="147637" y="171450"/>
                    </a:cubicBezTo>
                    <a:cubicBezTo>
                      <a:pt x="141184" y="172740"/>
                      <a:pt x="133258" y="172754"/>
                      <a:pt x="128587" y="178593"/>
                    </a:cubicBezTo>
                    <a:cubicBezTo>
                      <a:pt x="115439" y="195027"/>
                      <a:pt x="139539" y="176848"/>
                      <a:pt x="119062" y="190500"/>
                    </a:cubicBezTo>
                    <a:cubicBezTo>
                      <a:pt x="118268" y="192881"/>
                      <a:pt x="118723" y="196184"/>
                      <a:pt x="116681" y="197643"/>
                    </a:cubicBezTo>
                    <a:cubicBezTo>
                      <a:pt x="112596" y="200561"/>
                      <a:pt x="106571" y="199622"/>
                      <a:pt x="102394" y="202406"/>
                    </a:cubicBezTo>
                    <a:lnTo>
                      <a:pt x="95250" y="207168"/>
                    </a:lnTo>
                    <a:cubicBezTo>
                      <a:pt x="86449" y="220368"/>
                      <a:pt x="95522" y="209928"/>
                      <a:pt x="83344" y="216693"/>
                    </a:cubicBezTo>
                    <a:cubicBezTo>
                      <a:pt x="78340" y="219473"/>
                      <a:pt x="69056" y="226218"/>
                      <a:pt x="69056" y="226218"/>
                    </a:cubicBezTo>
                    <a:cubicBezTo>
                      <a:pt x="68262" y="228599"/>
                      <a:pt x="68450" y="231587"/>
                      <a:pt x="66675" y="233362"/>
                    </a:cubicBezTo>
                    <a:cubicBezTo>
                      <a:pt x="60760" y="239277"/>
                      <a:pt x="57123" y="234138"/>
                      <a:pt x="52387" y="230981"/>
                    </a:cubicBezTo>
                    <a:cubicBezTo>
                      <a:pt x="50028" y="223902"/>
                      <a:pt x="48525" y="215213"/>
                      <a:pt x="42862" y="209550"/>
                    </a:cubicBezTo>
                    <a:cubicBezTo>
                      <a:pt x="40838" y="207526"/>
                      <a:pt x="38334" y="205949"/>
                      <a:pt x="35719" y="204787"/>
                    </a:cubicBezTo>
                    <a:cubicBezTo>
                      <a:pt x="31131" y="202748"/>
                      <a:pt x="21431" y="200025"/>
                      <a:pt x="21431" y="200025"/>
                    </a:cubicBezTo>
                    <a:cubicBezTo>
                      <a:pt x="17576" y="201310"/>
                      <a:pt x="5254" y="206729"/>
                      <a:pt x="2381" y="200025"/>
                    </a:cubicBezTo>
                    <a:cubicBezTo>
                      <a:pt x="404" y="195411"/>
                      <a:pt x="5556" y="190500"/>
                      <a:pt x="7144" y="185737"/>
                    </a:cubicBezTo>
                    <a:lnTo>
                      <a:pt x="9525" y="178593"/>
                    </a:lnTo>
                    <a:cubicBezTo>
                      <a:pt x="8731" y="174624"/>
                      <a:pt x="8565" y="170477"/>
                      <a:pt x="7144" y="166687"/>
                    </a:cubicBezTo>
                    <a:cubicBezTo>
                      <a:pt x="6139" y="164007"/>
                      <a:pt x="3661" y="162103"/>
                      <a:pt x="2381" y="159543"/>
                    </a:cubicBezTo>
                    <a:cubicBezTo>
                      <a:pt x="1259" y="157298"/>
                      <a:pt x="794" y="154781"/>
                      <a:pt x="0" y="152400"/>
                    </a:cubicBezTo>
                    <a:cubicBezTo>
                      <a:pt x="3175" y="147637"/>
                      <a:pt x="4095" y="139922"/>
                      <a:pt x="9525" y="138112"/>
                    </a:cubicBezTo>
                    <a:lnTo>
                      <a:pt x="23812" y="133350"/>
                    </a:lnTo>
                    <a:cubicBezTo>
                      <a:pt x="25400" y="130969"/>
                      <a:pt x="26551" y="128230"/>
                      <a:pt x="28575" y="126206"/>
                    </a:cubicBezTo>
                    <a:cubicBezTo>
                      <a:pt x="37763" y="117018"/>
                      <a:pt x="42761" y="122226"/>
                      <a:pt x="57150" y="123825"/>
                    </a:cubicBezTo>
                    <a:cubicBezTo>
                      <a:pt x="62512" y="139910"/>
                      <a:pt x="55076" y="122475"/>
                      <a:pt x="66675" y="135731"/>
                    </a:cubicBezTo>
                    <a:cubicBezTo>
                      <a:pt x="82409" y="153713"/>
                      <a:pt x="68658" y="147503"/>
                      <a:pt x="83344" y="152400"/>
                    </a:cubicBezTo>
                    <a:cubicBezTo>
                      <a:pt x="85725" y="151606"/>
                      <a:pt x="88527" y="151586"/>
                      <a:pt x="90487" y="150018"/>
                    </a:cubicBezTo>
                    <a:cubicBezTo>
                      <a:pt x="96177" y="145466"/>
                      <a:pt x="94754" y="141485"/>
                      <a:pt x="97631" y="135731"/>
                    </a:cubicBezTo>
                    <a:cubicBezTo>
                      <a:pt x="98911" y="133171"/>
                      <a:pt x="100806" y="130968"/>
                      <a:pt x="102394" y="128587"/>
                    </a:cubicBezTo>
                    <a:cubicBezTo>
                      <a:pt x="108743" y="109536"/>
                      <a:pt x="99219" y="131762"/>
                      <a:pt x="111919" y="119062"/>
                    </a:cubicBezTo>
                    <a:cubicBezTo>
                      <a:pt x="113694" y="117287"/>
                      <a:pt x="112525" y="113693"/>
                      <a:pt x="114300" y="111918"/>
                    </a:cubicBezTo>
                    <a:cubicBezTo>
                      <a:pt x="129314" y="96903"/>
                      <a:pt x="123754" y="106000"/>
                      <a:pt x="135731" y="100012"/>
                    </a:cubicBezTo>
                    <a:cubicBezTo>
                      <a:pt x="138291" y="98732"/>
                      <a:pt x="140494" y="96837"/>
                      <a:pt x="142875" y="95250"/>
                    </a:cubicBezTo>
                    <a:cubicBezTo>
                      <a:pt x="146050" y="90487"/>
                      <a:pt x="153110" y="86642"/>
                      <a:pt x="152400" y="80962"/>
                    </a:cubicBezTo>
                    <a:cubicBezTo>
                      <a:pt x="148539" y="50071"/>
                      <a:pt x="150445" y="68297"/>
                      <a:pt x="147637" y="26193"/>
                    </a:cubicBezTo>
                    <a:cubicBezTo>
                      <a:pt x="148710" y="15469"/>
                      <a:pt x="142942" y="0"/>
                      <a:pt x="157162" y="0"/>
                    </a:cubicBezTo>
                    <a:cubicBezTo>
                      <a:pt x="161210" y="0"/>
                      <a:pt x="165100" y="1587"/>
                      <a:pt x="169069" y="2381"/>
                    </a:cubicBezTo>
                    <a:cubicBezTo>
                      <a:pt x="176615" y="13701"/>
                      <a:pt x="172927" y="6812"/>
                      <a:pt x="178594" y="23812"/>
                    </a:cubicBezTo>
                    <a:lnTo>
                      <a:pt x="180975" y="30956"/>
                    </a:lnTo>
                    <a:cubicBezTo>
                      <a:pt x="181769" y="33337"/>
                      <a:pt x="181964" y="36011"/>
                      <a:pt x="183356" y="38100"/>
                    </a:cubicBezTo>
                    <a:lnTo>
                      <a:pt x="192881" y="52387"/>
                    </a:lnTo>
                    <a:lnTo>
                      <a:pt x="197644" y="59531"/>
                    </a:lnTo>
                    <a:cubicBezTo>
                      <a:pt x="198438" y="63500"/>
                      <a:pt x="199301" y="67455"/>
                      <a:pt x="200025" y="71437"/>
                    </a:cubicBezTo>
                    <a:cubicBezTo>
                      <a:pt x="200889" y="76187"/>
                      <a:pt x="200247" y="81406"/>
                      <a:pt x="202406" y="85725"/>
                    </a:cubicBezTo>
                    <a:cubicBezTo>
                      <a:pt x="203686" y="88285"/>
                      <a:pt x="207169" y="88900"/>
                      <a:pt x="209550" y="90487"/>
                    </a:cubicBezTo>
                    <a:cubicBezTo>
                      <a:pt x="213519" y="89693"/>
                      <a:pt x="217942" y="90114"/>
                      <a:pt x="221456" y="88106"/>
                    </a:cubicBezTo>
                    <a:cubicBezTo>
                      <a:pt x="223941" y="86686"/>
                      <a:pt x="224195" y="82986"/>
                      <a:pt x="226219" y="80962"/>
                    </a:cubicBezTo>
                    <a:cubicBezTo>
                      <a:pt x="228242" y="78939"/>
                      <a:pt x="230981" y="77787"/>
                      <a:pt x="233362" y="76200"/>
                    </a:cubicBezTo>
                    <a:cubicBezTo>
                      <a:pt x="263303" y="79942"/>
                      <a:pt x="243914" y="73559"/>
                      <a:pt x="259556" y="85725"/>
                    </a:cubicBezTo>
                    <a:cubicBezTo>
                      <a:pt x="264074" y="89239"/>
                      <a:pt x="269081" y="92075"/>
                      <a:pt x="273844" y="95250"/>
                    </a:cubicBezTo>
                    <a:lnTo>
                      <a:pt x="280987" y="100012"/>
                    </a:lnTo>
                    <a:cubicBezTo>
                      <a:pt x="291904" y="116388"/>
                      <a:pt x="288701" y="108870"/>
                      <a:pt x="292894" y="121443"/>
                    </a:cubicBezTo>
                    <a:cubicBezTo>
                      <a:pt x="294481" y="134143"/>
                      <a:pt x="293608" y="147401"/>
                      <a:pt x="297656" y="159543"/>
                    </a:cubicBezTo>
                    <a:lnTo>
                      <a:pt x="302419" y="173831"/>
                    </a:lnTo>
                    <a:cubicBezTo>
                      <a:pt x="301661" y="182164"/>
                      <a:pt x="301619" y="204797"/>
                      <a:pt x="295275" y="214312"/>
                    </a:cubicBezTo>
                    <a:lnTo>
                      <a:pt x="290512" y="221456"/>
                    </a:lnTo>
                    <a:cubicBezTo>
                      <a:pt x="291306" y="225425"/>
                      <a:pt x="291473" y="229572"/>
                      <a:pt x="292894" y="233362"/>
                    </a:cubicBezTo>
                    <a:cubicBezTo>
                      <a:pt x="293899" y="236042"/>
                      <a:pt x="296376" y="237946"/>
                      <a:pt x="297656" y="240506"/>
                    </a:cubicBezTo>
                    <a:cubicBezTo>
                      <a:pt x="298778" y="242751"/>
                      <a:pt x="299243" y="245269"/>
                      <a:pt x="300037" y="247650"/>
                    </a:cubicBezTo>
                    <a:cubicBezTo>
                      <a:pt x="299243" y="250825"/>
                      <a:pt x="299700" y="254619"/>
                      <a:pt x="297656" y="257175"/>
                    </a:cubicBezTo>
                    <a:cubicBezTo>
                      <a:pt x="296088" y="259135"/>
                      <a:pt x="292706" y="258337"/>
                      <a:pt x="290512" y="259556"/>
                    </a:cubicBezTo>
                    <a:cubicBezTo>
                      <a:pt x="285509" y="262336"/>
                      <a:pt x="280987" y="265906"/>
                      <a:pt x="276225" y="269081"/>
                    </a:cubicBezTo>
                    <a:cubicBezTo>
                      <a:pt x="269243" y="273736"/>
                      <a:pt x="269822" y="274253"/>
                      <a:pt x="261937" y="276225"/>
                    </a:cubicBezTo>
                    <a:cubicBezTo>
                      <a:pt x="261167" y="276418"/>
                      <a:pt x="261143" y="271462"/>
                      <a:pt x="259556" y="27146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Gajapati">
                <a:extLst>
                  <a:ext uri="{FF2B5EF4-FFF2-40B4-BE49-F238E27FC236}">
                    <a16:creationId xmlns:a16="http://schemas.microsoft.com/office/drawing/2014/main" id="{D6BA58F8-6725-41D2-83EA-0CC94996CA52}"/>
                  </a:ext>
                </a:extLst>
              </p:cNvPr>
              <p:cNvSpPr/>
              <p:nvPr/>
            </p:nvSpPr>
            <p:spPr>
              <a:xfrm>
                <a:off x="4383881" y="5339157"/>
                <a:ext cx="173022" cy="260305"/>
              </a:xfrm>
              <a:custGeom>
                <a:avLst/>
                <a:gdLst>
                  <a:gd name="connsiteX0" fmla="*/ 138113 w 173022"/>
                  <a:gd name="connsiteY0" fmla="*/ 218681 h 260305"/>
                  <a:gd name="connsiteX1" fmla="*/ 133350 w 173022"/>
                  <a:gd name="connsiteY1" fmla="*/ 232968 h 260305"/>
                  <a:gd name="connsiteX2" fmla="*/ 130969 w 173022"/>
                  <a:gd name="connsiteY2" fmla="*/ 244874 h 260305"/>
                  <a:gd name="connsiteX3" fmla="*/ 123825 w 173022"/>
                  <a:gd name="connsiteY3" fmla="*/ 249637 h 260305"/>
                  <a:gd name="connsiteX4" fmla="*/ 109538 w 173022"/>
                  <a:gd name="connsiteY4" fmla="*/ 254399 h 260305"/>
                  <a:gd name="connsiteX5" fmla="*/ 69057 w 173022"/>
                  <a:gd name="connsiteY5" fmla="*/ 259162 h 260305"/>
                  <a:gd name="connsiteX6" fmla="*/ 52388 w 173022"/>
                  <a:gd name="connsiteY6" fmla="*/ 256781 h 260305"/>
                  <a:gd name="connsiteX7" fmla="*/ 50007 w 173022"/>
                  <a:gd name="connsiteY7" fmla="*/ 249637 h 260305"/>
                  <a:gd name="connsiteX8" fmla="*/ 42863 w 173022"/>
                  <a:gd name="connsiteY8" fmla="*/ 244874 h 260305"/>
                  <a:gd name="connsiteX9" fmla="*/ 28575 w 173022"/>
                  <a:gd name="connsiteY9" fmla="*/ 240112 h 260305"/>
                  <a:gd name="connsiteX10" fmla="*/ 21432 w 173022"/>
                  <a:gd name="connsiteY10" fmla="*/ 235349 h 260305"/>
                  <a:gd name="connsiteX11" fmla="*/ 14288 w 173022"/>
                  <a:gd name="connsiteY11" fmla="*/ 232968 h 260305"/>
                  <a:gd name="connsiteX12" fmla="*/ 9525 w 173022"/>
                  <a:gd name="connsiteY12" fmla="*/ 218681 h 260305"/>
                  <a:gd name="connsiteX13" fmla="*/ 7144 w 173022"/>
                  <a:gd name="connsiteY13" fmla="*/ 211537 h 260305"/>
                  <a:gd name="connsiteX14" fmla="*/ 0 w 173022"/>
                  <a:gd name="connsiteY14" fmla="*/ 197249 h 260305"/>
                  <a:gd name="connsiteX15" fmla="*/ 2382 w 173022"/>
                  <a:gd name="connsiteY15" fmla="*/ 185343 h 260305"/>
                  <a:gd name="connsiteX16" fmla="*/ 9525 w 173022"/>
                  <a:gd name="connsiteY16" fmla="*/ 182962 h 260305"/>
                  <a:gd name="connsiteX17" fmla="*/ 16669 w 173022"/>
                  <a:gd name="connsiteY17" fmla="*/ 178199 h 260305"/>
                  <a:gd name="connsiteX18" fmla="*/ 23813 w 173022"/>
                  <a:gd name="connsiteY18" fmla="*/ 175818 h 260305"/>
                  <a:gd name="connsiteX19" fmla="*/ 38100 w 173022"/>
                  <a:gd name="connsiteY19" fmla="*/ 166293 h 260305"/>
                  <a:gd name="connsiteX20" fmla="*/ 35719 w 173022"/>
                  <a:gd name="connsiteY20" fmla="*/ 142481 h 260305"/>
                  <a:gd name="connsiteX21" fmla="*/ 33338 w 173022"/>
                  <a:gd name="connsiteY21" fmla="*/ 135337 h 260305"/>
                  <a:gd name="connsiteX22" fmla="*/ 45244 w 173022"/>
                  <a:gd name="connsiteY22" fmla="*/ 121049 h 260305"/>
                  <a:gd name="connsiteX23" fmla="*/ 47625 w 173022"/>
                  <a:gd name="connsiteY23" fmla="*/ 113906 h 260305"/>
                  <a:gd name="connsiteX24" fmla="*/ 45244 w 173022"/>
                  <a:gd name="connsiteY24" fmla="*/ 104381 h 260305"/>
                  <a:gd name="connsiteX25" fmla="*/ 42863 w 173022"/>
                  <a:gd name="connsiteY25" fmla="*/ 90093 h 260305"/>
                  <a:gd name="connsiteX26" fmla="*/ 38100 w 173022"/>
                  <a:gd name="connsiteY26" fmla="*/ 75806 h 260305"/>
                  <a:gd name="connsiteX27" fmla="*/ 35719 w 173022"/>
                  <a:gd name="connsiteY27" fmla="*/ 68662 h 260305"/>
                  <a:gd name="connsiteX28" fmla="*/ 33338 w 173022"/>
                  <a:gd name="connsiteY28" fmla="*/ 61518 h 260305"/>
                  <a:gd name="connsiteX29" fmla="*/ 30957 w 173022"/>
                  <a:gd name="connsiteY29" fmla="*/ 23418 h 260305"/>
                  <a:gd name="connsiteX30" fmla="*/ 26194 w 173022"/>
                  <a:gd name="connsiteY30" fmla="*/ 16274 h 260305"/>
                  <a:gd name="connsiteX31" fmla="*/ 33338 w 173022"/>
                  <a:gd name="connsiteY31" fmla="*/ 13893 h 260305"/>
                  <a:gd name="connsiteX32" fmla="*/ 54769 w 173022"/>
                  <a:gd name="connsiteY32" fmla="*/ 1987 h 260305"/>
                  <a:gd name="connsiteX33" fmla="*/ 76200 w 173022"/>
                  <a:gd name="connsiteY33" fmla="*/ 18656 h 260305"/>
                  <a:gd name="connsiteX34" fmla="*/ 83344 w 173022"/>
                  <a:gd name="connsiteY34" fmla="*/ 23418 h 260305"/>
                  <a:gd name="connsiteX35" fmla="*/ 104775 w 173022"/>
                  <a:gd name="connsiteY35" fmla="*/ 25799 h 260305"/>
                  <a:gd name="connsiteX36" fmla="*/ 114300 w 173022"/>
                  <a:gd name="connsiteY36" fmla="*/ 37706 h 260305"/>
                  <a:gd name="connsiteX37" fmla="*/ 123825 w 173022"/>
                  <a:gd name="connsiteY37" fmla="*/ 35324 h 260305"/>
                  <a:gd name="connsiteX38" fmla="*/ 138113 w 173022"/>
                  <a:gd name="connsiteY38" fmla="*/ 30562 h 260305"/>
                  <a:gd name="connsiteX39" fmla="*/ 159544 w 173022"/>
                  <a:gd name="connsiteY39" fmla="*/ 28181 h 260305"/>
                  <a:gd name="connsiteX40" fmla="*/ 169069 w 173022"/>
                  <a:gd name="connsiteY40" fmla="*/ 30562 h 260305"/>
                  <a:gd name="connsiteX41" fmla="*/ 161925 w 173022"/>
                  <a:gd name="connsiteY41" fmla="*/ 56756 h 260305"/>
                  <a:gd name="connsiteX42" fmla="*/ 161925 w 173022"/>
                  <a:gd name="connsiteY42" fmla="*/ 73424 h 260305"/>
                  <a:gd name="connsiteX43" fmla="*/ 159544 w 173022"/>
                  <a:gd name="connsiteY43" fmla="*/ 80568 h 260305"/>
                  <a:gd name="connsiteX44" fmla="*/ 152400 w 173022"/>
                  <a:gd name="connsiteY44" fmla="*/ 82949 h 260305"/>
                  <a:gd name="connsiteX45" fmla="*/ 145257 w 173022"/>
                  <a:gd name="connsiteY45" fmla="*/ 87712 h 260305"/>
                  <a:gd name="connsiteX46" fmla="*/ 138113 w 173022"/>
                  <a:gd name="connsiteY46" fmla="*/ 90093 h 260305"/>
                  <a:gd name="connsiteX47" fmla="*/ 142875 w 173022"/>
                  <a:gd name="connsiteY47" fmla="*/ 106762 h 260305"/>
                  <a:gd name="connsiteX48" fmla="*/ 140494 w 173022"/>
                  <a:gd name="connsiteY48" fmla="*/ 137718 h 260305"/>
                  <a:gd name="connsiteX49" fmla="*/ 130969 w 173022"/>
                  <a:gd name="connsiteY49" fmla="*/ 152006 h 260305"/>
                  <a:gd name="connsiteX50" fmla="*/ 119063 w 173022"/>
                  <a:gd name="connsiteY50" fmla="*/ 166293 h 260305"/>
                  <a:gd name="connsiteX51" fmla="*/ 107157 w 173022"/>
                  <a:gd name="connsiteY51" fmla="*/ 185343 h 260305"/>
                  <a:gd name="connsiteX52" fmla="*/ 116682 w 173022"/>
                  <a:gd name="connsiteY52" fmla="*/ 194868 h 260305"/>
                  <a:gd name="connsiteX53" fmla="*/ 130969 w 173022"/>
                  <a:gd name="connsiteY53" fmla="*/ 204393 h 260305"/>
                  <a:gd name="connsiteX54" fmla="*/ 138113 w 173022"/>
                  <a:gd name="connsiteY54" fmla="*/ 218681 h 26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3022" h="260305">
                    <a:moveTo>
                      <a:pt x="138113" y="218681"/>
                    </a:moveTo>
                    <a:cubicBezTo>
                      <a:pt x="138510" y="223443"/>
                      <a:pt x="134334" y="228045"/>
                      <a:pt x="133350" y="232968"/>
                    </a:cubicBezTo>
                    <a:cubicBezTo>
                      <a:pt x="132556" y="236937"/>
                      <a:pt x="132977" y="241360"/>
                      <a:pt x="130969" y="244874"/>
                    </a:cubicBezTo>
                    <a:cubicBezTo>
                      <a:pt x="129549" y="247359"/>
                      <a:pt x="126440" y="248475"/>
                      <a:pt x="123825" y="249637"/>
                    </a:cubicBezTo>
                    <a:cubicBezTo>
                      <a:pt x="119238" y="251676"/>
                      <a:pt x="114300" y="252812"/>
                      <a:pt x="109538" y="254399"/>
                    </a:cubicBezTo>
                    <a:cubicBezTo>
                      <a:pt x="91820" y="260305"/>
                      <a:pt x="104921" y="256601"/>
                      <a:pt x="69057" y="259162"/>
                    </a:cubicBezTo>
                    <a:cubicBezTo>
                      <a:pt x="63501" y="258368"/>
                      <a:pt x="57408" y="259291"/>
                      <a:pt x="52388" y="256781"/>
                    </a:cubicBezTo>
                    <a:cubicBezTo>
                      <a:pt x="50143" y="255658"/>
                      <a:pt x="51575" y="251597"/>
                      <a:pt x="50007" y="249637"/>
                    </a:cubicBezTo>
                    <a:cubicBezTo>
                      <a:pt x="48219" y="247402"/>
                      <a:pt x="45478" y="246036"/>
                      <a:pt x="42863" y="244874"/>
                    </a:cubicBezTo>
                    <a:cubicBezTo>
                      <a:pt x="38275" y="242835"/>
                      <a:pt x="28575" y="240112"/>
                      <a:pt x="28575" y="240112"/>
                    </a:cubicBezTo>
                    <a:cubicBezTo>
                      <a:pt x="26194" y="238524"/>
                      <a:pt x="23992" y="236629"/>
                      <a:pt x="21432" y="235349"/>
                    </a:cubicBezTo>
                    <a:cubicBezTo>
                      <a:pt x="19187" y="234226"/>
                      <a:pt x="15747" y="235010"/>
                      <a:pt x="14288" y="232968"/>
                    </a:cubicBezTo>
                    <a:cubicBezTo>
                      <a:pt x="11370" y="228883"/>
                      <a:pt x="11113" y="223443"/>
                      <a:pt x="9525" y="218681"/>
                    </a:cubicBezTo>
                    <a:cubicBezTo>
                      <a:pt x="8731" y="216300"/>
                      <a:pt x="8536" y="213626"/>
                      <a:pt x="7144" y="211537"/>
                    </a:cubicBezTo>
                    <a:cubicBezTo>
                      <a:pt x="990" y="202304"/>
                      <a:pt x="3287" y="207108"/>
                      <a:pt x="0" y="197249"/>
                    </a:cubicBezTo>
                    <a:cubicBezTo>
                      <a:pt x="794" y="193280"/>
                      <a:pt x="137" y="188711"/>
                      <a:pt x="2382" y="185343"/>
                    </a:cubicBezTo>
                    <a:cubicBezTo>
                      <a:pt x="3774" y="183255"/>
                      <a:pt x="7280" y="184084"/>
                      <a:pt x="9525" y="182962"/>
                    </a:cubicBezTo>
                    <a:cubicBezTo>
                      <a:pt x="12085" y="181682"/>
                      <a:pt x="14109" y="179479"/>
                      <a:pt x="16669" y="178199"/>
                    </a:cubicBezTo>
                    <a:cubicBezTo>
                      <a:pt x="18914" y="177076"/>
                      <a:pt x="21619" y="177037"/>
                      <a:pt x="23813" y="175818"/>
                    </a:cubicBezTo>
                    <a:cubicBezTo>
                      <a:pt x="28816" y="173038"/>
                      <a:pt x="38100" y="166293"/>
                      <a:pt x="38100" y="166293"/>
                    </a:cubicBezTo>
                    <a:cubicBezTo>
                      <a:pt x="41700" y="151897"/>
                      <a:pt x="41517" y="159874"/>
                      <a:pt x="35719" y="142481"/>
                    </a:cubicBezTo>
                    <a:lnTo>
                      <a:pt x="33338" y="135337"/>
                    </a:lnTo>
                    <a:cubicBezTo>
                      <a:pt x="38606" y="130069"/>
                      <a:pt x="41928" y="127681"/>
                      <a:pt x="45244" y="121049"/>
                    </a:cubicBezTo>
                    <a:cubicBezTo>
                      <a:pt x="46366" y="118804"/>
                      <a:pt x="46831" y="116287"/>
                      <a:pt x="47625" y="113906"/>
                    </a:cubicBezTo>
                    <a:cubicBezTo>
                      <a:pt x="46831" y="110731"/>
                      <a:pt x="45886" y="107590"/>
                      <a:pt x="45244" y="104381"/>
                    </a:cubicBezTo>
                    <a:cubicBezTo>
                      <a:pt x="44297" y="99646"/>
                      <a:pt x="44034" y="94777"/>
                      <a:pt x="42863" y="90093"/>
                    </a:cubicBezTo>
                    <a:cubicBezTo>
                      <a:pt x="41645" y="85223"/>
                      <a:pt x="39688" y="80568"/>
                      <a:pt x="38100" y="75806"/>
                    </a:cubicBezTo>
                    <a:lnTo>
                      <a:pt x="35719" y="68662"/>
                    </a:lnTo>
                    <a:lnTo>
                      <a:pt x="33338" y="61518"/>
                    </a:lnTo>
                    <a:cubicBezTo>
                      <a:pt x="32544" y="48818"/>
                      <a:pt x="32942" y="35987"/>
                      <a:pt x="30957" y="23418"/>
                    </a:cubicBezTo>
                    <a:cubicBezTo>
                      <a:pt x="30511" y="20591"/>
                      <a:pt x="25500" y="19051"/>
                      <a:pt x="26194" y="16274"/>
                    </a:cubicBezTo>
                    <a:cubicBezTo>
                      <a:pt x="26803" y="13839"/>
                      <a:pt x="31144" y="15112"/>
                      <a:pt x="33338" y="13893"/>
                    </a:cubicBezTo>
                    <a:cubicBezTo>
                      <a:pt x="57902" y="247"/>
                      <a:pt x="38604" y="7375"/>
                      <a:pt x="54769" y="1987"/>
                    </a:cubicBezTo>
                    <a:cubicBezTo>
                      <a:pt x="90890" y="26067"/>
                      <a:pt x="53813" y="0"/>
                      <a:pt x="76200" y="18656"/>
                    </a:cubicBezTo>
                    <a:cubicBezTo>
                      <a:pt x="78399" y="20488"/>
                      <a:pt x="80568" y="22724"/>
                      <a:pt x="83344" y="23418"/>
                    </a:cubicBezTo>
                    <a:cubicBezTo>
                      <a:pt x="90317" y="25161"/>
                      <a:pt x="97631" y="25005"/>
                      <a:pt x="104775" y="25799"/>
                    </a:cubicBezTo>
                    <a:cubicBezTo>
                      <a:pt x="106577" y="31203"/>
                      <a:pt x="106762" y="36629"/>
                      <a:pt x="114300" y="37706"/>
                    </a:cubicBezTo>
                    <a:cubicBezTo>
                      <a:pt x="117540" y="38169"/>
                      <a:pt x="120690" y="36264"/>
                      <a:pt x="123825" y="35324"/>
                    </a:cubicBezTo>
                    <a:cubicBezTo>
                      <a:pt x="128633" y="33881"/>
                      <a:pt x="133123" y="31116"/>
                      <a:pt x="138113" y="30562"/>
                    </a:cubicBezTo>
                    <a:lnTo>
                      <a:pt x="159544" y="28181"/>
                    </a:lnTo>
                    <a:cubicBezTo>
                      <a:pt x="162719" y="28975"/>
                      <a:pt x="168034" y="27457"/>
                      <a:pt x="169069" y="30562"/>
                    </a:cubicBezTo>
                    <a:cubicBezTo>
                      <a:pt x="173022" y="42420"/>
                      <a:pt x="167246" y="48774"/>
                      <a:pt x="161925" y="56756"/>
                    </a:cubicBezTo>
                    <a:cubicBezTo>
                      <a:pt x="165166" y="66475"/>
                      <a:pt x="165146" y="62153"/>
                      <a:pt x="161925" y="73424"/>
                    </a:cubicBezTo>
                    <a:cubicBezTo>
                      <a:pt x="161235" y="75838"/>
                      <a:pt x="161319" y="78793"/>
                      <a:pt x="159544" y="80568"/>
                    </a:cubicBezTo>
                    <a:cubicBezTo>
                      <a:pt x="157769" y="82343"/>
                      <a:pt x="154781" y="82155"/>
                      <a:pt x="152400" y="82949"/>
                    </a:cubicBezTo>
                    <a:cubicBezTo>
                      <a:pt x="150019" y="84537"/>
                      <a:pt x="147817" y="86432"/>
                      <a:pt x="145257" y="87712"/>
                    </a:cubicBezTo>
                    <a:cubicBezTo>
                      <a:pt x="143012" y="88835"/>
                      <a:pt x="139045" y="87762"/>
                      <a:pt x="138113" y="90093"/>
                    </a:cubicBezTo>
                    <a:cubicBezTo>
                      <a:pt x="137569" y="91452"/>
                      <a:pt x="142169" y="104644"/>
                      <a:pt x="142875" y="106762"/>
                    </a:cubicBezTo>
                    <a:cubicBezTo>
                      <a:pt x="142081" y="117081"/>
                      <a:pt x="143128" y="127710"/>
                      <a:pt x="140494" y="137718"/>
                    </a:cubicBezTo>
                    <a:cubicBezTo>
                      <a:pt x="139037" y="143253"/>
                      <a:pt x="134144" y="147243"/>
                      <a:pt x="130969" y="152006"/>
                    </a:cubicBezTo>
                    <a:cubicBezTo>
                      <a:pt x="124339" y="161951"/>
                      <a:pt x="128230" y="157126"/>
                      <a:pt x="119063" y="166293"/>
                    </a:cubicBezTo>
                    <a:cubicBezTo>
                      <a:pt x="113395" y="183296"/>
                      <a:pt x="118477" y="177796"/>
                      <a:pt x="107157" y="185343"/>
                    </a:cubicBezTo>
                    <a:cubicBezTo>
                      <a:pt x="126203" y="191692"/>
                      <a:pt x="103983" y="182169"/>
                      <a:pt x="116682" y="194868"/>
                    </a:cubicBezTo>
                    <a:cubicBezTo>
                      <a:pt x="120729" y="198915"/>
                      <a:pt x="130969" y="204393"/>
                      <a:pt x="130969" y="204393"/>
                    </a:cubicBezTo>
                    <a:cubicBezTo>
                      <a:pt x="136355" y="212471"/>
                      <a:pt x="137716" y="213919"/>
                      <a:pt x="138113" y="21868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Ganjam">
                <a:extLst>
                  <a:ext uri="{FF2B5EF4-FFF2-40B4-BE49-F238E27FC236}">
                    <a16:creationId xmlns:a16="http://schemas.microsoft.com/office/drawing/2014/main" id="{4834CAFF-61A6-44B3-8E31-A69D3E849306}"/>
                  </a:ext>
                </a:extLst>
              </p:cNvPr>
              <p:cNvSpPr/>
              <p:nvPr/>
            </p:nvSpPr>
            <p:spPr>
              <a:xfrm>
                <a:off x="4464844" y="5162087"/>
                <a:ext cx="332116" cy="390988"/>
              </a:xfrm>
              <a:custGeom>
                <a:avLst/>
                <a:gdLst>
                  <a:gd name="connsiteX0" fmla="*/ 173831 w 332116"/>
                  <a:gd name="connsiteY0" fmla="*/ 324313 h 390988"/>
                  <a:gd name="connsiteX1" fmla="*/ 166687 w 332116"/>
                  <a:gd name="connsiteY1" fmla="*/ 321932 h 390988"/>
                  <a:gd name="connsiteX2" fmla="*/ 150019 w 332116"/>
                  <a:gd name="connsiteY2" fmla="*/ 326694 h 390988"/>
                  <a:gd name="connsiteX3" fmla="*/ 128587 w 332116"/>
                  <a:gd name="connsiteY3" fmla="*/ 336219 h 390988"/>
                  <a:gd name="connsiteX4" fmla="*/ 121444 w 332116"/>
                  <a:gd name="connsiteY4" fmla="*/ 338601 h 390988"/>
                  <a:gd name="connsiteX5" fmla="*/ 116681 w 332116"/>
                  <a:gd name="connsiteY5" fmla="*/ 345744 h 390988"/>
                  <a:gd name="connsiteX6" fmla="*/ 102394 w 332116"/>
                  <a:gd name="connsiteY6" fmla="*/ 352888 h 390988"/>
                  <a:gd name="connsiteX7" fmla="*/ 90487 w 332116"/>
                  <a:gd name="connsiteY7" fmla="*/ 362413 h 390988"/>
                  <a:gd name="connsiteX8" fmla="*/ 85725 w 332116"/>
                  <a:gd name="connsiteY8" fmla="*/ 369557 h 390988"/>
                  <a:gd name="connsiteX9" fmla="*/ 78581 w 332116"/>
                  <a:gd name="connsiteY9" fmla="*/ 374319 h 390988"/>
                  <a:gd name="connsiteX10" fmla="*/ 61912 w 332116"/>
                  <a:gd name="connsiteY10" fmla="*/ 390988 h 390988"/>
                  <a:gd name="connsiteX11" fmla="*/ 52387 w 332116"/>
                  <a:gd name="connsiteY11" fmla="*/ 388607 h 390988"/>
                  <a:gd name="connsiteX12" fmla="*/ 35719 w 332116"/>
                  <a:gd name="connsiteY12" fmla="*/ 371938 h 390988"/>
                  <a:gd name="connsiteX13" fmla="*/ 33337 w 332116"/>
                  <a:gd name="connsiteY13" fmla="*/ 364794 h 390988"/>
                  <a:gd name="connsiteX14" fmla="*/ 38100 w 332116"/>
                  <a:gd name="connsiteY14" fmla="*/ 340982 h 390988"/>
                  <a:gd name="connsiteX15" fmla="*/ 47625 w 332116"/>
                  <a:gd name="connsiteY15" fmla="*/ 326694 h 390988"/>
                  <a:gd name="connsiteX16" fmla="*/ 57150 w 332116"/>
                  <a:gd name="connsiteY16" fmla="*/ 314788 h 390988"/>
                  <a:gd name="connsiteX17" fmla="*/ 59531 w 332116"/>
                  <a:gd name="connsiteY17" fmla="*/ 307644 h 390988"/>
                  <a:gd name="connsiteX18" fmla="*/ 66675 w 332116"/>
                  <a:gd name="connsiteY18" fmla="*/ 300501 h 390988"/>
                  <a:gd name="connsiteX19" fmla="*/ 64294 w 332116"/>
                  <a:gd name="connsiteY19" fmla="*/ 288594 h 390988"/>
                  <a:gd name="connsiteX20" fmla="*/ 61912 w 332116"/>
                  <a:gd name="connsiteY20" fmla="*/ 281451 h 390988"/>
                  <a:gd name="connsiteX21" fmla="*/ 64294 w 332116"/>
                  <a:gd name="connsiteY21" fmla="*/ 264782 h 390988"/>
                  <a:gd name="connsiteX22" fmla="*/ 66675 w 332116"/>
                  <a:gd name="connsiteY22" fmla="*/ 257638 h 390988"/>
                  <a:gd name="connsiteX23" fmla="*/ 73819 w 332116"/>
                  <a:gd name="connsiteY23" fmla="*/ 255257 h 390988"/>
                  <a:gd name="connsiteX24" fmla="*/ 80962 w 332116"/>
                  <a:gd name="connsiteY24" fmla="*/ 250494 h 390988"/>
                  <a:gd name="connsiteX25" fmla="*/ 88106 w 332116"/>
                  <a:gd name="connsiteY25" fmla="*/ 236207 h 390988"/>
                  <a:gd name="connsiteX26" fmla="*/ 83344 w 332116"/>
                  <a:gd name="connsiteY26" fmla="*/ 229063 h 390988"/>
                  <a:gd name="connsiteX27" fmla="*/ 88106 w 332116"/>
                  <a:gd name="connsiteY27" fmla="*/ 214776 h 390988"/>
                  <a:gd name="connsiteX28" fmla="*/ 85725 w 332116"/>
                  <a:gd name="connsiteY28" fmla="*/ 202869 h 390988"/>
                  <a:gd name="connsiteX29" fmla="*/ 69056 w 332116"/>
                  <a:gd name="connsiteY29" fmla="*/ 205251 h 390988"/>
                  <a:gd name="connsiteX30" fmla="*/ 54769 w 332116"/>
                  <a:gd name="connsiteY30" fmla="*/ 210013 h 390988"/>
                  <a:gd name="connsiteX31" fmla="*/ 40481 w 332116"/>
                  <a:gd name="connsiteY31" fmla="*/ 210013 h 390988"/>
                  <a:gd name="connsiteX32" fmla="*/ 23812 w 332116"/>
                  <a:gd name="connsiteY32" fmla="*/ 207632 h 390988"/>
                  <a:gd name="connsiteX33" fmla="*/ 16669 w 332116"/>
                  <a:gd name="connsiteY33" fmla="*/ 186201 h 390988"/>
                  <a:gd name="connsiteX34" fmla="*/ 14287 w 332116"/>
                  <a:gd name="connsiteY34" fmla="*/ 179057 h 390988"/>
                  <a:gd name="connsiteX35" fmla="*/ 7144 w 332116"/>
                  <a:gd name="connsiteY35" fmla="*/ 164769 h 390988"/>
                  <a:gd name="connsiteX36" fmla="*/ 4762 w 332116"/>
                  <a:gd name="connsiteY36" fmla="*/ 155244 h 390988"/>
                  <a:gd name="connsiteX37" fmla="*/ 0 w 332116"/>
                  <a:gd name="connsiteY37" fmla="*/ 140957 h 390988"/>
                  <a:gd name="connsiteX38" fmla="*/ 7144 w 332116"/>
                  <a:gd name="connsiteY38" fmla="*/ 126669 h 390988"/>
                  <a:gd name="connsiteX39" fmla="*/ 14287 w 332116"/>
                  <a:gd name="connsiteY39" fmla="*/ 124288 h 390988"/>
                  <a:gd name="connsiteX40" fmla="*/ 21431 w 332116"/>
                  <a:gd name="connsiteY40" fmla="*/ 119526 h 390988"/>
                  <a:gd name="connsiteX41" fmla="*/ 73819 w 332116"/>
                  <a:gd name="connsiteY41" fmla="*/ 121907 h 390988"/>
                  <a:gd name="connsiteX42" fmla="*/ 80962 w 332116"/>
                  <a:gd name="connsiteY42" fmla="*/ 119526 h 390988"/>
                  <a:gd name="connsiteX43" fmla="*/ 76200 w 332116"/>
                  <a:gd name="connsiteY43" fmla="*/ 93332 h 390988"/>
                  <a:gd name="connsiteX44" fmla="*/ 71437 w 332116"/>
                  <a:gd name="connsiteY44" fmla="*/ 86188 h 390988"/>
                  <a:gd name="connsiteX45" fmla="*/ 64294 w 332116"/>
                  <a:gd name="connsiteY45" fmla="*/ 83807 h 390988"/>
                  <a:gd name="connsiteX46" fmla="*/ 52387 w 332116"/>
                  <a:gd name="connsiteY46" fmla="*/ 71901 h 390988"/>
                  <a:gd name="connsiteX47" fmla="*/ 59531 w 332116"/>
                  <a:gd name="connsiteY47" fmla="*/ 69519 h 390988"/>
                  <a:gd name="connsiteX48" fmla="*/ 69056 w 332116"/>
                  <a:gd name="connsiteY48" fmla="*/ 40944 h 390988"/>
                  <a:gd name="connsiteX49" fmla="*/ 71437 w 332116"/>
                  <a:gd name="connsiteY49" fmla="*/ 33801 h 390988"/>
                  <a:gd name="connsiteX50" fmla="*/ 73819 w 332116"/>
                  <a:gd name="connsiteY50" fmla="*/ 26657 h 390988"/>
                  <a:gd name="connsiteX51" fmla="*/ 83344 w 332116"/>
                  <a:gd name="connsiteY51" fmla="*/ 29038 h 390988"/>
                  <a:gd name="connsiteX52" fmla="*/ 90487 w 332116"/>
                  <a:gd name="connsiteY52" fmla="*/ 33801 h 390988"/>
                  <a:gd name="connsiteX53" fmla="*/ 104775 w 332116"/>
                  <a:gd name="connsiteY53" fmla="*/ 31419 h 390988"/>
                  <a:gd name="connsiteX54" fmla="*/ 111919 w 332116"/>
                  <a:gd name="connsiteY54" fmla="*/ 26657 h 390988"/>
                  <a:gd name="connsiteX55" fmla="*/ 123825 w 332116"/>
                  <a:gd name="connsiteY55" fmla="*/ 24276 h 390988"/>
                  <a:gd name="connsiteX56" fmla="*/ 126206 w 332116"/>
                  <a:gd name="connsiteY56" fmla="*/ 17132 h 390988"/>
                  <a:gd name="connsiteX57" fmla="*/ 133350 w 332116"/>
                  <a:gd name="connsiteY57" fmla="*/ 12369 h 390988"/>
                  <a:gd name="connsiteX58" fmla="*/ 145256 w 332116"/>
                  <a:gd name="connsiteY58" fmla="*/ 463 h 390988"/>
                  <a:gd name="connsiteX59" fmla="*/ 154781 w 332116"/>
                  <a:gd name="connsiteY59" fmla="*/ 2844 h 390988"/>
                  <a:gd name="connsiteX60" fmla="*/ 169069 w 332116"/>
                  <a:gd name="connsiteY60" fmla="*/ 9988 h 390988"/>
                  <a:gd name="connsiteX61" fmla="*/ 176212 w 332116"/>
                  <a:gd name="connsiteY61" fmla="*/ 14751 h 390988"/>
                  <a:gd name="connsiteX62" fmla="*/ 180975 w 332116"/>
                  <a:gd name="connsiteY62" fmla="*/ 21894 h 390988"/>
                  <a:gd name="connsiteX63" fmla="*/ 178594 w 332116"/>
                  <a:gd name="connsiteY63" fmla="*/ 31419 h 390988"/>
                  <a:gd name="connsiteX64" fmla="*/ 173831 w 332116"/>
                  <a:gd name="connsiteY64" fmla="*/ 45707 h 390988"/>
                  <a:gd name="connsiteX65" fmla="*/ 171450 w 332116"/>
                  <a:gd name="connsiteY65" fmla="*/ 52851 h 390988"/>
                  <a:gd name="connsiteX66" fmla="*/ 183356 w 332116"/>
                  <a:gd name="connsiteY66" fmla="*/ 69519 h 390988"/>
                  <a:gd name="connsiteX67" fmla="*/ 188119 w 332116"/>
                  <a:gd name="connsiteY67" fmla="*/ 76663 h 390988"/>
                  <a:gd name="connsiteX68" fmla="*/ 190500 w 332116"/>
                  <a:gd name="connsiteY68" fmla="*/ 83807 h 390988"/>
                  <a:gd name="connsiteX69" fmla="*/ 197644 w 332116"/>
                  <a:gd name="connsiteY69" fmla="*/ 86188 h 390988"/>
                  <a:gd name="connsiteX70" fmla="*/ 204787 w 332116"/>
                  <a:gd name="connsiteY70" fmla="*/ 93332 h 390988"/>
                  <a:gd name="connsiteX71" fmla="*/ 211931 w 332116"/>
                  <a:gd name="connsiteY71" fmla="*/ 98094 h 390988"/>
                  <a:gd name="connsiteX72" fmla="*/ 216694 w 332116"/>
                  <a:gd name="connsiteY72" fmla="*/ 117144 h 390988"/>
                  <a:gd name="connsiteX73" fmla="*/ 230981 w 332116"/>
                  <a:gd name="connsiteY73" fmla="*/ 126669 h 390988"/>
                  <a:gd name="connsiteX74" fmla="*/ 233362 w 332116"/>
                  <a:gd name="connsiteY74" fmla="*/ 133813 h 390988"/>
                  <a:gd name="connsiteX75" fmla="*/ 247650 w 332116"/>
                  <a:gd name="connsiteY75" fmla="*/ 140957 h 390988"/>
                  <a:gd name="connsiteX76" fmla="*/ 266700 w 332116"/>
                  <a:gd name="connsiteY76" fmla="*/ 157626 h 390988"/>
                  <a:gd name="connsiteX77" fmla="*/ 273844 w 332116"/>
                  <a:gd name="connsiteY77" fmla="*/ 162388 h 390988"/>
                  <a:gd name="connsiteX78" fmla="*/ 254794 w 332116"/>
                  <a:gd name="connsiteY78" fmla="*/ 181438 h 390988"/>
                  <a:gd name="connsiteX79" fmla="*/ 254794 w 332116"/>
                  <a:gd name="connsiteY79" fmla="*/ 212394 h 390988"/>
                  <a:gd name="connsiteX80" fmla="*/ 261937 w 332116"/>
                  <a:gd name="connsiteY80" fmla="*/ 214776 h 390988"/>
                  <a:gd name="connsiteX81" fmla="*/ 285750 w 332116"/>
                  <a:gd name="connsiteY81" fmla="*/ 207632 h 390988"/>
                  <a:gd name="connsiteX82" fmla="*/ 292894 w 332116"/>
                  <a:gd name="connsiteY82" fmla="*/ 205251 h 390988"/>
                  <a:gd name="connsiteX83" fmla="*/ 311944 w 332116"/>
                  <a:gd name="connsiteY83" fmla="*/ 200488 h 390988"/>
                  <a:gd name="connsiteX84" fmla="*/ 314325 w 332116"/>
                  <a:gd name="connsiteY84" fmla="*/ 193344 h 390988"/>
                  <a:gd name="connsiteX85" fmla="*/ 330994 w 332116"/>
                  <a:gd name="connsiteY85" fmla="*/ 195726 h 390988"/>
                  <a:gd name="connsiteX86" fmla="*/ 316706 w 332116"/>
                  <a:gd name="connsiteY86" fmla="*/ 205251 h 390988"/>
                  <a:gd name="connsiteX87" fmla="*/ 311944 w 332116"/>
                  <a:gd name="connsiteY87" fmla="*/ 212394 h 390988"/>
                  <a:gd name="connsiteX88" fmla="*/ 297656 w 332116"/>
                  <a:gd name="connsiteY88" fmla="*/ 217157 h 390988"/>
                  <a:gd name="connsiteX89" fmla="*/ 283369 w 332116"/>
                  <a:gd name="connsiteY89" fmla="*/ 224301 h 390988"/>
                  <a:gd name="connsiteX90" fmla="*/ 278606 w 332116"/>
                  <a:gd name="connsiteY90" fmla="*/ 231444 h 390988"/>
                  <a:gd name="connsiteX91" fmla="*/ 271462 w 332116"/>
                  <a:gd name="connsiteY91" fmla="*/ 233826 h 390988"/>
                  <a:gd name="connsiteX92" fmla="*/ 264319 w 332116"/>
                  <a:gd name="connsiteY92" fmla="*/ 238588 h 390988"/>
                  <a:gd name="connsiteX93" fmla="*/ 250031 w 332116"/>
                  <a:gd name="connsiteY93" fmla="*/ 243351 h 390988"/>
                  <a:gd name="connsiteX94" fmla="*/ 242887 w 332116"/>
                  <a:gd name="connsiteY94" fmla="*/ 245732 h 390988"/>
                  <a:gd name="connsiteX95" fmla="*/ 235744 w 332116"/>
                  <a:gd name="connsiteY95" fmla="*/ 248113 h 390988"/>
                  <a:gd name="connsiteX96" fmla="*/ 228600 w 332116"/>
                  <a:gd name="connsiteY96" fmla="*/ 252876 h 390988"/>
                  <a:gd name="connsiteX97" fmla="*/ 221456 w 332116"/>
                  <a:gd name="connsiteY97" fmla="*/ 255257 h 390988"/>
                  <a:gd name="connsiteX98" fmla="*/ 216694 w 332116"/>
                  <a:gd name="connsiteY98" fmla="*/ 262401 h 390988"/>
                  <a:gd name="connsiteX99" fmla="*/ 202406 w 332116"/>
                  <a:gd name="connsiteY99" fmla="*/ 271926 h 390988"/>
                  <a:gd name="connsiteX100" fmla="*/ 195262 w 332116"/>
                  <a:gd name="connsiteY100" fmla="*/ 286213 h 390988"/>
                  <a:gd name="connsiteX101" fmla="*/ 188119 w 332116"/>
                  <a:gd name="connsiteY101" fmla="*/ 290976 h 390988"/>
                  <a:gd name="connsiteX102" fmla="*/ 180975 w 332116"/>
                  <a:gd name="connsiteY102" fmla="*/ 305263 h 390988"/>
                  <a:gd name="connsiteX103" fmla="*/ 178594 w 332116"/>
                  <a:gd name="connsiteY103" fmla="*/ 312407 h 390988"/>
                  <a:gd name="connsiteX104" fmla="*/ 173831 w 332116"/>
                  <a:gd name="connsiteY104" fmla="*/ 319551 h 390988"/>
                  <a:gd name="connsiteX105" fmla="*/ 173831 w 332116"/>
                  <a:gd name="connsiteY105" fmla="*/ 324313 h 39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32116" h="390988">
                    <a:moveTo>
                      <a:pt x="173831" y="324313"/>
                    </a:moveTo>
                    <a:cubicBezTo>
                      <a:pt x="172640" y="324710"/>
                      <a:pt x="169197" y="321932"/>
                      <a:pt x="166687" y="321932"/>
                    </a:cubicBezTo>
                    <a:cubicBezTo>
                      <a:pt x="163696" y="321932"/>
                      <a:pt x="153389" y="325571"/>
                      <a:pt x="150019" y="326694"/>
                    </a:cubicBezTo>
                    <a:cubicBezTo>
                      <a:pt x="138696" y="334243"/>
                      <a:pt x="145593" y="330550"/>
                      <a:pt x="128587" y="336219"/>
                    </a:cubicBezTo>
                    <a:lnTo>
                      <a:pt x="121444" y="338601"/>
                    </a:lnTo>
                    <a:cubicBezTo>
                      <a:pt x="119856" y="340982"/>
                      <a:pt x="118705" y="343720"/>
                      <a:pt x="116681" y="345744"/>
                    </a:cubicBezTo>
                    <a:cubicBezTo>
                      <a:pt x="112064" y="350361"/>
                      <a:pt x="108205" y="350951"/>
                      <a:pt x="102394" y="352888"/>
                    </a:cubicBezTo>
                    <a:cubicBezTo>
                      <a:pt x="88742" y="373365"/>
                      <a:pt x="106921" y="349265"/>
                      <a:pt x="90487" y="362413"/>
                    </a:cubicBezTo>
                    <a:cubicBezTo>
                      <a:pt x="88252" y="364201"/>
                      <a:pt x="87749" y="367533"/>
                      <a:pt x="85725" y="369557"/>
                    </a:cubicBezTo>
                    <a:cubicBezTo>
                      <a:pt x="83701" y="371581"/>
                      <a:pt x="80962" y="372732"/>
                      <a:pt x="78581" y="374319"/>
                    </a:cubicBezTo>
                    <a:cubicBezTo>
                      <a:pt x="67664" y="390696"/>
                      <a:pt x="74486" y="386797"/>
                      <a:pt x="61912" y="390988"/>
                    </a:cubicBezTo>
                    <a:cubicBezTo>
                      <a:pt x="58737" y="390194"/>
                      <a:pt x="54850" y="390762"/>
                      <a:pt x="52387" y="388607"/>
                    </a:cubicBezTo>
                    <a:cubicBezTo>
                      <a:pt x="28873" y="368032"/>
                      <a:pt x="53816" y="377970"/>
                      <a:pt x="35719" y="371938"/>
                    </a:cubicBezTo>
                    <a:cubicBezTo>
                      <a:pt x="34925" y="369557"/>
                      <a:pt x="33337" y="367304"/>
                      <a:pt x="33337" y="364794"/>
                    </a:cubicBezTo>
                    <a:cubicBezTo>
                      <a:pt x="33337" y="361721"/>
                      <a:pt x="35169" y="346259"/>
                      <a:pt x="38100" y="340982"/>
                    </a:cubicBezTo>
                    <a:cubicBezTo>
                      <a:pt x="40880" y="335978"/>
                      <a:pt x="47625" y="326694"/>
                      <a:pt x="47625" y="326694"/>
                    </a:cubicBezTo>
                    <a:cubicBezTo>
                      <a:pt x="53610" y="308739"/>
                      <a:pt x="44840" y="330176"/>
                      <a:pt x="57150" y="314788"/>
                    </a:cubicBezTo>
                    <a:cubicBezTo>
                      <a:pt x="58718" y="312828"/>
                      <a:pt x="58139" y="309733"/>
                      <a:pt x="59531" y="307644"/>
                    </a:cubicBezTo>
                    <a:cubicBezTo>
                      <a:pt x="61399" y="304842"/>
                      <a:pt x="64294" y="302882"/>
                      <a:pt x="66675" y="300501"/>
                    </a:cubicBezTo>
                    <a:cubicBezTo>
                      <a:pt x="65881" y="296532"/>
                      <a:pt x="65276" y="292521"/>
                      <a:pt x="64294" y="288594"/>
                    </a:cubicBezTo>
                    <a:cubicBezTo>
                      <a:pt x="63685" y="286159"/>
                      <a:pt x="61912" y="283961"/>
                      <a:pt x="61912" y="281451"/>
                    </a:cubicBezTo>
                    <a:cubicBezTo>
                      <a:pt x="61912" y="275838"/>
                      <a:pt x="63193" y="270286"/>
                      <a:pt x="64294" y="264782"/>
                    </a:cubicBezTo>
                    <a:cubicBezTo>
                      <a:pt x="64786" y="262321"/>
                      <a:pt x="64900" y="259413"/>
                      <a:pt x="66675" y="257638"/>
                    </a:cubicBezTo>
                    <a:cubicBezTo>
                      <a:pt x="68450" y="255863"/>
                      <a:pt x="71438" y="256051"/>
                      <a:pt x="73819" y="255257"/>
                    </a:cubicBezTo>
                    <a:cubicBezTo>
                      <a:pt x="76200" y="253669"/>
                      <a:pt x="78938" y="252518"/>
                      <a:pt x="80962" y="250494"/>
                    </a:cubicBezTo>
                    <a:cubicBezTo>
                      <a:pt x="85580" y="245876"/>
                      <a:pt x="86169" y="242019"/>
                      <a:pt x="88106" y="236207"/>
                    </a:cubicBezTo>
                    <a:cubicBezTo>
                      <a:pt x="86519" y="233826"/>
                      <a:pt x="83344" y="231925"/>
                      <a:pt x="83344" y="229063"/>
                    </a:cubicBezTo>
                    <a:cubicBezTo>
                      <a:pt x="83344" y="224043"/>
                      <a:pt x="88106" y="214776"/>
                      <a:pt x="88106" y="214776"/>
                    </a:cubicBezTo>
                    <a:cubicBezTo>
                      <a:pt x="87312" y="210807"/>
                      <a:pt x="89345" y="204679"/>
                      <a:pt x="85725" y="202869"/>
                    </a:cubicBezTo>
                    <a:cubicBezTo>
                      <a:pt x="80705" y="200359"/>
                      <a:pt x="74525" y="203989"/>
                      <a:pt x="69056" y="205251"/>
                    </a:cubicBezTo>
                    <a:cubicBezTo>
                      <a:pt x="64165" y="206380"/>
                      <a:pt x="54769" y="210013"/>
                      <a:pt x="54769" y="210013"/>
                    </a:cubicBezTo>
                    <a:cubicBezTo>
                      <a:pt x="35718" y="203664"/>
                      <a:pt x="59532" y="210013"/>
                      <a:pt x="40481" y="210013"/>
                    </a:cubicBezTo>
                    <a:cubicBezTo>
                      <a:pt x="34868" y="210013"/>
                      <a:pt x="29368" y="208426"/>
                      <a:pt x="23812" y="207632"/>
                    </a:cubicBezTo>
                    <a:lnTo>
                      <a:pt x="16669" y="186201"/>
                    </a:lnTo>
                    <a:cubicBezTo>
                      <a:pt x="15875" y="183820"/>
                      <a:pt x="15679" y="181146"/>
                      <a:pt x="14287" y="179057"/>
                    </a:cubicBezTo>
                    <a:cubicBezTo>
                      <a:pt x="9068" y="171228"/>
                      <a:pt x="9609" y="173397"/>
                      <a:pt x="7144" y="164769"/>
                    </a:cubicBezTo>
                    <a:cubicBezTo>
                      <a:pt x="6245" y="161622"/>
                      <a:pt x="5702" y="158379"/>
                      <a:pt x="4762" y="155244"/>
                    </a:cubicBezTo>
                    <a:cubicBezTo>
                      <a:pt x="3319" y="150436"/>
                      <a:pt x="0" y="140957"/>
                      <a:pt x="0" y="140957"/>
                    </a:cubicBezTo>
                    <a:cubicBezTo>
                      <a:pt x="1569" y="136250"/>
                      <a:pt x="2946" y="130027"/>
                      <a:pt x="7144" y="126669"/>
                    </a:cubicBezTo>
                    <a:cubicBezTo>
                      <a:pt x="9104" y="125101"/>
                      <a:pt x="12042" y="125410"/>
                      <a:pt x="14287" y="124288"/>
                    </a:cubicBezTo>
                    <a:cubicBezTo>
                      <a:pt x="16847" y="123008"/>
                      <a:pt x="19050" y="121113"/>
                      <a:pt x="21431" y="119526"/>
                    </a:cubicBezTo>
                    <a:cubicBezTo>
                      <a:pt x="38894" y="120320"/>
                      <a:pt x="56338" y="121907"/>
                      <a:pt x="73819" y="121907"/>
                    </a:cubicBezTo>
                    <a:cubicBezTo>
                      <a:pt x="76329" y="121907"/>
                      <a:pt x="80418" y="121976"/>
                      <a:pt x="80962" y="119526"/>
                    </a:cubicBezTo>
                    <a:cubicBezTo>
                      <a:pt x="81719" y="116118"/>
                      <a:pt x="79251" y="99435"/>
                      <a:pt x="76200" y="93332"/>
                    </a:cubicBezTo>
                    <a:cubicBezTo>
                      <a:pt x="74920" y="90772"/>
                      <a:pt x="73672" y="87976"/>
                      <a:pt x="71437" y="86188"/>
                    </a:cubicBezTo>
                    <a:cubicBezTo>
                      <a:pt x="69477" y="84620"/>
                      <a:pt x="66675" y="84601"/>
                      <a:pt x="64294" y="83807"/>
                    </a:cubicBezTo>
                    <a:cubicBezTo>
                      <a:pt x="62254" y="82447"/>
                      <a:pt x="51254" y="76435"/>
                      <a:pt x="52387" y="71901"/>
                    </a:cubicBezTo>
                    <a:cubicBezTo>
                      <a:pt x="52996" y="69466"/>
                      <a:pt x="57150" y="70313"/>
                      <a:pt x="59531" y="69519"/>
                    </a:cubicBezTo>
                    <a:lnTo>
                      <a:pt x="69056" y="40944"/>
                    </a:lnTo>
                    <a:lnTo>
                      <a:pt x="71437" y="33801"/>
                    </a:lnTo>
                    <a:lnTo>
                      <a:pt x="73819" y="26657"/>
                    </a:lnTo>
                    <a:cubicBezTo>
                      <a:pt x="76994" y="27451"/>
                      <a:pt x="80336" y="27749"/>
                      <a:pt x="83344" y="29038"/>
                    </a:cubicBezTo>
                    <a:cubicBezTo>
                      <a:pt x="85974" y="30165"/>
                      <a:pt x="87643" y="33485"/>
                      <a:pt x="90487" y="33801"/>
                    </a:cubicBezTo>
                    <a:cubicBezTo>
                      <a:pt x="95286" y="34334"/>
                      <a:pt x="100012" y="32213"/>
                      <a:pt x="104775" y="31419"/>
                    </a:cubicBezTo>
                    <a:cubicBezTo>
                      <a:pt x="107156" y="29832"/>
                      <a:pt x="109239" y="27662"/>
                      <a:pt x="111919" y="26657"/>
                    </a:cubicBezTo>
                    <a:cubicBezTo>
                      <a:pt x="115709" y="25236"/>
                      <a:pt x="120458" y="26521"/>
                      <a:pt x="123825" y="24276"/>
                    </a:cubicBezTo>
                    <a:cubicBezTo>
                      <a:pt x="125914" y="22884"/>
                      <a:pt x="124638" y="19092"/>
                      <a:pt x="126206" y="17132"/>
                    </a:cubicBezTo>
                    <a:cubicBezTo>
                      <a:pt x="127994" y="14897"/>
                      <a:pt x="130969" y="13957"/>
                      <a:pt x="133350" y="12369"/>
                    </a:cubicBezTo>
                    <a:cubicBezTo>
                      <a:pt x="136024" y="8358"/>
                      <a:pt x="139407" y="1299"/>
                      <a:pt x="145256" y="463"/>
                    </a:cubicBezTo>
                    <a:cubicBezTo>
                      <a:pt x="148496" y="0"/>
                      <a:pt x="151606" y="2050"/>
                      <a:pt x="154781" y="2844"/>
                    </a:cubicBezTo>
                    <a:cubicBezTo>
                      <a:pt x="175260" y="16498"/>
                      <a:pt x="149346" y="126"/>
                      <a:pt x="169069" y="9988"/>
                    </a:cubicBezTo>
                    <a:cubicBezTo>
                      <a:pt x="171629" y="11268"/>
                      <a:pt x="173831" y="13163"/>
                      <a:pt x="176212" y="14751"/>
                    </a:cubicBezTo>
                    <a:cubicBezTo>
                      <a:pt x="177800" y="17132"/>
                      <a:pt x="180570" y="19061"/>
                      <a:pt x="180975" y="21894"/>
                    </a:cubicBezTo>
                    <a:cubicBezTo>
                      <a:pt x="181438" y="25134"/>
                      <a:pt x="179534" y="28284"/>
                      <a:pt x="178594" y="31419"/>
                    </a:cubicBezTo>
                    <a:cubicBezTo>
                      <a:pt x="177151" y="36228"/>
                      <a:pt x="175419" y="40944"/>
                      <a:pt x="173831" y="45707"/>
                    </a:cubicBezTo>
                    <a:lnTo>
                      <a:pt x="171450" y="52851"/>
                    </a:lnTo>
                    <a:cubicBezTo>
                      <a:pt x="177006" y="69519"/>
                      <a:pt x="171450" y="65551"/>
                      <a:pt x="183356" y="69519"/>
                    </a:cubicBezTo>
                    <a:cubicBezTo>
                      <a:pt x="184944" y="71900"/>
                      <a:pt x="186839" y="74103"/>
                      <a:pt x="188119" y="76663"/>
                    </a:cubicBezTo>
                    <a:cubicBezTo>
                      <a:pt x="189242" y="78908"/>
                      <a:pt x="188725" y="82032"/>
                      <a:pt x="190500" y="83807"/>
                    </a:cubicBezTo>
                    <a:cubicBezTo>
                      <a:pt x="192275" y="85582"/>
                      <a:pt x="195263" y="85394"/>
                      <a:pt x="197644" y="86188"/>
                    </a:cubicBezTo>
                    <a:cubicBezTo>
                      <a:pt x="200025" y="88569"/>
                      <a:pt x="202200" y="91176"/>
                      <a:pt x="204787" y="93332"/>
                    </a:cubicBezTo>
                    <a:cubicBezTo>
                      <a:pt x="206986" y="95164"/>
                      <a:pt x="210143" y="95859"/>
                      <a:pt x="211931" y="98094"/>
                    </a:cubicBezTo>
                    <a:cubicBezTo>
                      <a:pt x="221491" y="110044"/>
                      <a:pt x="204308" y="101219"/>
                      <a:pt x="216694" y="117144"/>
                    </a:cubicBezTo>
                    <a:cubicBezTo>
                      <a:pt x="220208" y="121662"/>
                      <a:pt x="230981" y="126669"/>
                      <a:pt x="230981" y="126669"/>
                    </a:cubicBezTo>
                    <a:cubicBezTo>
                      <a:pt x="231775" y="129050"/>
                      <a:pt x="231794" y="131853"/>
                      <a:pt x="233362" y="133813"/>
                    </a:cubicBezTo>
                    <a:cubicBezTo>
                      <a:pt x="236720" y="138010"/>
                      <a:pt x="242943" y="139388"/>
                      <a:pt x="247650" y="140957"/>
                    </a:cubicBezTo>
                    <a:cubicBezTo>
                      <a:pt x="255587" y="152863"/>
                      <a:pt x="250031" y="146514"/>
                      <a:pt x="266700" y="157626"/>
                    </a:cubicBezTo>
                    <a:lnTo>
                      <a:pt x="273844" y="162388"/>
                    </a:lnTo>
                    <a:cubicBezTo>
                      <a:pt x="267494" y="168738"/>
                      <a:pt x="258996" y="173501"/>
                      <a:pt x="254794" y="181438"/>
                    </a:cubicBezTo>
                    <a:cubicBezTo>
                      <a:pt x="253772" y="183368"/>
                      <a:pt x="249884" y="206257"/>
                      <a:pt x="254794" y="212394"/>
                    </a:cubicBezTo>
                    <a:cubicBezTo>
                      <a:pt x="256362" y="214354"/>
                      <a:pt x="259556" y="213982"/>
                      <a:pt x="261937" y="214776"/>
                    </a:cubicBezTo>
                    <a:cubicBezTo>
                      <a:pt x="276332" y="211176"/>
                      <a:pt x="268357" y="213429"/>
                      <a:pt x="285750" y="207632"/>
                    </a:cubicBezTo>
                    <a:cubicBezTo>
                      <a:pt x="288131" y="206838"/>
                      <a:pt x="290433" y="205743"/>
                      <a:pt x="292894" y="205251"/>
                    </a:cubicBezTo>
                    <a:cubicBezTo>
                      <a:pt x="307261" y="202377"/>
                      <a:pt x="300960" y="204149"/>
                      <a:pt x="311944" y="200488"/>
                    </a:cubicBezTo>
                    <a:cubicBezTo>
                      <a:pt x="312738" y="198107"/>
                      <a:pt x="311890" y="193953"/>
                      <a:pt x="314325" y="193344"/>
                    </a:cubicBezTo>
                    <a:cubicBezTo>
                      <a:pt x="319770" y="191983"/>
                      <a:pt x="329893" y="190222"/>
                      <a:pt x="330994" y="195726"/>
                    </a:cubicBezTo>
                    <a:cubicBezTo>
                      <a:pt x="332116" y="201339"/>
                      <a:pt x="316706" y="205251"/>
                      <a:pt x="316706" y="205251"/>
                    </a:cubicBezTo>
                    <a:cubicBezTo>
                      <a:pt x="315119" y="207632"/>
                      <a:pt x="314371" y="210877"/>
                      <a:pt x="311944" y="212394"/>
                    </a:cubicBezTo>
                    <a:cubicBezTo>
                      <a:pt x="307687" y="215055"/>
                      <a:pt x="301833" y="214372"/>
                      <a:pt x="297656" y="217157"/>
                    </a:cubicBezTo>
                    <a:cubicBezTo>
                      <a:pt x="288424" y="223311"/>
                      <a:pt x="293227" y="221014"/>
                      <a:pt x="283369" y="224301"/>
                    </a:cubicBezTo>
                    <a:cubicBezTo>
                      <a:pt x="281781" y="226682"/>
                      <a:pt x="280841" y="229656"/>
                      <a:pt x="278606" y="231444"/>
                    </a:cubicBezTo>
                    <a:cubicBezTo>
                      <a:pt x="276646" y="233012"/>
                      <a:pt x="273707" y="232703"/>
                      <a:pt x="271462" y="233826"/>
                    </a:cubicBezTo>
                    <a:cubicBezTo>
                      <a:pt x="268903" y="235106"/>
                      <a:pt x="266934" y="237426"/>
                      <a:pt x="264319" y="238588"/>
                    </a:cubicBezTo>
                    <a:cubicBezTo>
                      <a:pt x="259731" y="240627"/>
                      <a:pt x="254794" y="241763"/>
                      <a:pt x="250031" y="243351"/>
                    </a:cubicBezTo>
                    <a:lnTo>
                      <a:pt x="242887" y="245732"/>
                    </a:lnTo>
                    <a:lnTo>
                      <a:pt x="235744" y="248113"/>
                    </a:lnTo>
                    <a:cubicBezTo>
                      <a:pt x="233363" y="249701"/>
                      <a:pt x="231160" y="251596"/>
                      <a:pt x="228600" y="252876"/>
                    </a:cubicBezTo>
                    <a:cubicBezTo>
                      <a:pt x="226355" y="253999"/>
                      <a:pt x="223416" y="253689"/>
                      <a:pt x="221456" y="255257"/>
                    </a:cubicBezTo>
                    <a:cubicBezTo>
                      <a:pt x="219221" y="257045"/>
                      <a:pt x="218848" y="260516"/>
                      <a:pt x="216694" y="262401"/>
                    </a:cubicBezTo>
                    <a:cubicBezTo>
                      <a:pt x="212386" y="266170"/>
                      <a:pt x="202406" y="271926"/>
                      <a:pt x="202406" y="271926"/>
                    </a:cubicBezTo>
                    <a:cubicBezTo>
                      <a:pt x="200469" y="277737"/>
                      <a:pt x="199879" y="281596"/>
                      <a:pt x="195262" y="286213"/>
                    </a:cubicBezTo>
                    <a:cubicBezTo>
                      <a:pt x="193238" y="288237"/>
                      <a:pt x="190500" y="289388"/>
                      <a:pt x="188119" y="290976"/>
                    </a:cubicBezTo>
                    <a:cubicBezTo>
                      <a:pt x="182129" y="308940"/>
                      <a:pt x="190211" y="286788"/>
                      <a:pt x="180975" y="305263"/>
                    </a:cubicBezTo>
                    <a:cubicBezTo>
                      <a:pt x="179853" y="307508"/>
                      <a:pt x="179717" y="310162"/>
                      <a:pt x="178594" y="312407"/>
                    </a:cubicBezTo>
                    <a:cubicBezTo>
                      <a:pt x="177314" y="314967"/>
                      <a:pt x="175304" y="317097"/>
                      <a:pt x="173831" y="319551"/>
                    </a:cubicBezTo>
                    <a:cubicBezTo>
                      <a:pt x="172918" y="321073"/>
                      <a:pt x="175022" y="323916"/>
                      <a:pt x="173831" y="3243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Kandhamal">
                <a:extLst>
                  <a:ext uri="{FF2B5EF4-FFF2-40B4-BE49-F238E27FC236}">
                    <a16:creationId xmlns:a16="http://schemas.microsoft.com/office/drawing/2014/main" id="{DCD99A9A-4F18-4E9D-9921-BF55235AA481}"/>
                  </a:ext>
                </a:extLst>
              </p:cNvPr>
              <p:cNvSpPr/>
              <p:nvPr/>
            </p:nvSpPr>
            <p:spPr>
              <a:xfrm>
                <a:off x="4293394" y="5066630"/>
                <a:ext cx="283765" cy="302104"/>
              </a:xfrm>
              <a:custGeom>
                <a:avLst/>
                <a:gdLst>
                  <a:gd name="connsiteX0" fmla="*/ 280987 w 283765"/>
                  <a:gd name="connsiteY0" fmla="*/ 114970 h 302104"/>
                  <a:gd name="connsiteX1" fmla="*/ 264319 w 283765"/>
                  <a:gd name="connsiteY1" fmla="*/ 131639 h 302104"/>
                  <a:gd name="connsiteX2" fmla="*/ 257175 w 283765"/>
                  <a:gd name="connsiteY2" fmla="*/ 129258 h 302104"/>
                  <a:gd name="connsiteX3" fmla="*/ 250031 w 283765"/>
                  <a:gd name="connsiteY3" fmla="*/ 124495 h 302104"/>
                  <a:gd name="connsiteX4" fmla="*/ 242887 w 283765"/>
                  <a:gd name="connsiteY4" fmla="*/ 126876 h 302104"/>
                  <a:gd name="connsiteX5" fmla="*/ 235744 w 283765"/>
                  <a:gd name="connsiteY5" fmla="*/ 141164 h 302104"/>
                  <a:gd name="connsiteX6" fmla="*/ 230981 w 283765"/>
                  <a:gd name="connsiteY6" fmla="*/ 160214 h 302104"/>
                  <a:gd name="connsiteX7" fmla="*/ 226219 w 283765"/>
                  <a:gd name="connsiteY7" fmla="*/ 167358 h 302104"/>
                  <a:gd name="connsiteX8" fmla="*/ 235744 w 283765"/>
                  <a:gd name="connsiteY8" fmla="*/ 179264 h 302104"/>
                  <a:gd name="connsiteX9" fmla="*/ 245269 w 283765"/>
                  <a:gd name="connsiteY9" fmla="*/ 193551 h 302104"/>
                  <a:gd name="connsiteX10" fmla="*/ 247650 w 283765"/>
                  <a:gd name="connsiteY10" fmla="*/ 214983 h 302104"/>
                  <a:gd name="connsiteX11" fmla="*/ 240506 w 283765"/>
                  <a:gd name="connsiteY11" fmla="*/ 219745 h 302104"/>
                  <a:gd name="connsiteX12" fmla="*/ 219075 w 283765"/>
                  <a:gd name="connsiteY12" fmla="*/ 217364 h 302104"/>
                  <a:gd name="connsiteX13" fmla="*/ 204787 w 283765"/>
                  <a:gd name="connsiteY13" fmla="*/ 214983 h 302104"/>
                  <a:gd name="connsiteX14" fmla="*/ 183356 w 283765"/>
                  <a:gd name="connsiteY14" fmla="*/ 217364 h 302104"/>
                  <a:gd name="connsiteX15" fmla="*/ 176212 w 283765"/>
                  <a:gd name="connsiteY15" fmla="*/ 222126 h 302104"/>
                  <a:gd name="connsiteX16" fmla="*/ 180975 w 283765"/>
                  <a:gd name="connsiteY16" fmla="*/ 253083 h 302104"/>
                  <a:gd name="connsiteX17" fmla="*/ 183356 w 283765"/>
                  <a:gd name="connsiteY17" fmla="*/ 264989 h 302104"/>
                  <a:gd name="connsiteX18" fmla="*/ 188119 w 283765"/>
                  <a:gd name="connsiteY18" fmla="*/ 279276 h 302104"/>
                  <a:gd name="connsiteX19" fmla="*/ 178594 w 283765"/>
                  <a:gd name="connsiteY19" fmla="*/ 298326 h 302104"/>
                  <a:gd name="connsiteX20" fmla="*/ 171450 w 283765"/>
                  <a:gd name="connsiteY20" fmla="*/ 291183 h 302104"/>
                  <a:gd name="connsiteX21" fmla="*/ 169069 w 283765"/>
                  <a:gd name="connsiteY21" fmla="*/ 284039 h 302104"/>
                  <a:gd name="connsiteX22" fmla="*/ 161925 w 283765"/>
                  <a:gd name="connsiteY22" fmla="*/ 281658 h 302104"/>
                  <a:gd name="connsiteX23" fmla="*/ 154781 w 283765"/>
                  <a:gd name="connsiteY23" fmla="*/ 276895 h 302104"/>
                  <a:gd name="connsiteX24" fmla="*/ 138112 w 283765"/>
                  <a:gd name="connsiteY24" fmla="*/ 279276 h 302104"/>
                  <a:gd name="connsiteX25" fmla="*/ 130969 w 283765"/>
                  <a:gd name="connsiteY25" fmla="*/ 284039 h 302104"/>
                  <a:gd name="connsiteX26" fmla="*/ 114300 w 283765"/>
                  <a:gd name="connsiteY26" fmla="*/ 286420 h 302104"/>
                  <a:gd name="connsiteX27" fmla="*/ 107156 w 283765"/>
                  <a:gd name="connsiteY27" fmla="*/ 291183 h 302104"/>
                  <a:gd name="connsiteX28" fmla="*/ 97631 w 283765"/>
                  <a:gd name="connsiteY28" fmla="*/ 276895 h 302104"/>
                  <a:gd name="connsiteX29" fmla="*/ 83344 w 283765"/>
                  <a:gd name="connsiteY29" fmla="*/ 267370 h 302104"/>
                  <a:gd name="connsiteX30" fmla="*/ 76200 w 283765"/>
                  <a:gd name="connsiteY30" fmla="*/ 262608 h 302104"/>
                  <a:gd name="connsiteX31" fmla="*/ 69056 w 283765"/>
                  <a:gd name="connsiteY31" fmla="*/ 260226 h 302104"/>
                  <a:gd name="connsiteX32" fmla="*/ 59531 w 283765"/>
                  <a:gd name="connsiteY32" fmla="*/ 262608 h 302104"/>
                  <a:gd name="connsiteX33" fmla="*/ 54769 w 283765"/>
                  <a:gd name="connsiteY33" fmla="*/ 269751 h 302104"/>
                  <a:gd name="connsiteX34" fmla="*/ 47625 w 283765"/>
                  <a:gd name="connsiteY34" fmla="*/ 274514 h 302104"/>
                  <a:gd name="connsiteX35" fmla="*/ 30956 w 283765"/>
                  <a:gd name="connsiteY35" fmla="*/ 272133 h 302104"/>
                  <a:gd name="connsiteX36" fmla="*/ 28575 w 283765"/>
                  <a:gd name="connsiteY36" fmla="*/ 253083 h 302104"/>
                  <a:gd name="connsiteX37" fmla="*/ 23812 w 283765"/>
                  <a:gd name="connsiteY37" fmla="*/ 238795 h 302104"/>
                  <a:gd name="connsiteX38" fmla="*/ 21431 w 283765"/>
                  <a:gd name="connsiteY38" fmla="*/ 231651 h 302104"/>
                  <a:gd name="connsiteX39" fmla="*/ 19050 w 283765"/>
                  <a:gd name="connsiteY39" fmla="*/ 224508 h 302104"/>
                  <a:gd name="connsiteX40" fmla="*/ 4762 w 283765"/>
                  <a:gd name="connsiteY40" fmla="*/ 195933 h 302104"/>
                  <a:gd name="connsiteX41" fmla="*/ 2381 w 283765"/>
                  <a:gd name="connsiteY41" fmla="*/ 188789 h 302104"/>
                  <a:gd name="connsiteX42" fmla="*/ 0 w 283765"/>
                  <a:gd name="connsiteY42" fmla="*/ 181645 h 302104"/>
                  <a:gd name="connsiteX43" fmla="*/ 4762 w 283765"/>
                  <a:gd name="connsiteY43" fmla="*/ 157833 h 302104"/>
                  <a:gd name="connsiteX44" fmla="*/ 11906 w 283765"/>
                  <a:gd name="connsiteY44" fmla="*/ 150689 h 302104"/>
                  <a:gd name="connsiteX45" fmla="*/ 16669 w 283765"/>
                  <a:gd name="connsiteY45" fmla="*/ 143545 h 302104"/>
                  <a:gd name="connsiteX46" fmla="*/ 50006 w 283765"/>
                  <a:gd name="connsiteY46" fmla="*/ 134020 h 302104"/>
                  <a:gd name="connsiteX47" fmla="*/ 69056 w 283765"/>
                  <a:gd name="connsiteY47" fmla="*/ 122114 h 302104"/>
                  <a:gd name="connsiteX48" fmla="*/ 66675 w 283765"/>
                  <a:gd name="connsiteY48" fmla="*/ 112589 h 302104"/>
                  <a:gd name="connsiteX49" fmla="*/ 64294 w 283765"/>
                  <a:gd name="connsiteY49" fmla="*/ 105445 h 302104"/>
                  <a:gd name="connsiteX50" fmla="*/ 61912 w 283765"/>
                  <a:gd name="connsiteY50" fmla="*/ 93539 h 302104"/>
                  <a:gd name="connsiteX51" fmla="*/ 57150 w 283765"/>
                  <a:gd name="connsiteY51" fmla="*/ 86395 h 302104"/>
                  <a:gd name="connsiteX52" fmla="*/ 54769 w 283765"/>
                  <a:gd name="connsiteY52" fmla="*/ 79251 h 302104"/>
                  <a:gd name="connsiteX53" fmla="*/ 57150 w 283765"/>
                  <a:gd name="connsiteY53" fmla="*/ 72108 h 302104"/>
                  <a:gd name="connsiteX54" fmla="*/ 64294 w 283765"/>
                  <a:gd name="connsiteY54" fmla="*/ 67345 h 302104"/>
                  <a:gd name="connsiteX55" fmla="*/ 88106 w 283765"/>
                  <a:gd name="connsiteY55" fmla="*/ 60201 h 302104"/>
                  <a:gd name="connsiteX56" fmla="*/ 102394 w 283765"/>
                  <a:gd name="connsiteY56" fmla="*/ 55439 h 302104"/>
                  <a:gd name="connsiteX57" fmla="*/ 109537 w 283765"/>
                  <a:gd name="connsiteY57" fmla="*/ 53058 h 302104"/>
                  <a:gd name="connsiteX58" fmla="*/ 126206 w 283765"/>
                  <a:gd name="connsiteY58" fmla="*/ 48295 h 302104"/>
                  <a:gd name="connsiteX59" fmla="*/ 147637 w 283765"/>
                  <a:gd name="connsiteY59" fmla="*/ 34008 h 302104"/>
                  <a:gd name="connsiteX60" fmla="*/ 154781 w 283765"/>
                  <a:gd name="connsiteY60" fmla="*/ 29245 h 302104"/>
                  <a:gd name="connsiteX61" fmla="*/ 169069 w 283765"/>
                  <a:gd name="connsiteY61" fmla="*/ 24483 h 302104"/>
                  <a:gd name="connsiteX62" fmla="*/ 204787 w 283765"/>
                  <a:gd name="connsiteY62" fmla="*/ 12576 h 302104"/>
                  <a:gd name="connsiteX63" fmla="*/ 219075 w 283765"/>
                  <a:gd name="connsiteY63" fmla="*/ 7814 h 302104"/>
                  <a:gd name="connsiteX64" fmla="*/ 226219 w 283765"/>
                  <a:gd name="connsiteY64" fmla="*/ 5433 h 302104"/>
                  <a:gd name="connsiteX65" fmla="*/ 233362 w 283765"/>
                  <a:gd name="connsiteY65" fmla="*/ 19720 h 302104"/>
                  <a:gd name="connsiteX66" fmla="*/ 238125 w 283765"/>
                  <a:gd name="connsiteY66" fmla="*/ 26864 h 302104"/>
                  <a:gd name="connsiteX67" fmla="*/ 240506 w 283765"/>
                  <a:gd name="connsiteY67" fmla="*/ 38770 h 302104"/>
                  <a:gd name="connsiteX68" fmla="*/ 254794 w 283765"/>
                  <a:gd name="connsiteY68" fmla="*/ 45914 h 302104"/>
                  <a:gd name="connsiteX69" fmla="*/ 259556 w 283765"/>
                  <a:gd name="connsiteY69" fmla="*/ 67345 h 302104"/>
                  <a:gd name="connsiteX70" fmla="*/ 261937 w 283765"/>
                  <a:gd name="connsiteY70" fmla="*/ 74489 h 302104"/>
                  <a:gd name="connsiteX71" fmla="*/ 269081 w 283765"/>
                  <a:gd name="connsiteY71" fmla="*/ 76870 h 302104"/>
                  <a:gd name="connsiteX72" fmla="*/ 280987 w 283765"/>
                  <a:gd name="connsiteY72" fmla="*/ 98301 h 302104"/>
                  <a:gd name="connsiteX73" fmla="*/ 280987 w 283765"/>
                  <a:gd name="connsiteY73" fmla="*/ 114970 h 30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83765" h="302104">
                    <a:moveTo>
                      <a:pt x="280987" y="114970"/>
                    </a:moveTo>
                    <a:cubicBezTo>
                      <a:pt x="278209" y="120526"/>
                      <a:pt x="276892" y="127448"/>
                      <a:pt x="264319" y="131639"/>
                    </a:cubicBezTo>
                    <a:cubicBezTo>
                      <a:pt x="261938" y="130845"/>
                      <a:pt x="259420" y="130381"/>
                      <a:pt x="257175" y="129258"/>
                    </a:cubicBezTo>
                    <a:cubicBezTo>
                      <a:pt x="254615" y="127978"/>
                      <a:pt x="252854" y="124966"/>
                      <a:pt x="250031" y="124495"/>
                    </a:cubicBezTo>
                    <a:cubicBezTo>
                      <a:pt x="247555" y="124082"/>
                      <a:pt x="245268" y="126082"/>
                      <a:pt x="242887" y="126876"/>
                    </a:cubicBezTo>
                    <a:cubicBezTo>
                      <a:pt x="238230" y="133862"/>
                      <a:pt x="237716" y="133276"/>
                      <a:pt x="235744" y="141164"/>
                    </a:cubicBezTo>
                    <a:cubicBezTo>
                      <a:pt x="234386" y="146594"/>
                      <a:pt x="233701" y="154773"/>
                      <a:pt x="230981" y="160214"/>
                    </a:cubicBezTo>
                    <a:cubicBezTo>
                      <a:pt x="229701" y="162774"/>
                      <a:pt x="227806" y="164977"/>
                      <a:pt x="226219" y="167358"/>
                    </a:cubicBezTo>
                    <a:cubicBezTo>
                      <a:pt x="231581" y="183443"/>
                      <a:pt x="224145" y="166008"/>
                      <a:pt x="235744" y="179264"/>
                    </a:cubicBezTo>
                    <a:cubicBezTo>
                      <a:pt x="239513" y="183571"/>
                      <a:pt x="245269" y="193551"/>
                      <a:pt x="245269" y="193551"/>
                    </a:cubicBezTo>
                    <a:cubicBezTo>
                      <a:pt x="247556" y="200413"/>
                      <a:pt x="253253" y="207980"/>
                      <a:pt x="247650" y="214983"/>
                    </a:cubicBezTo>
                    <a:cubicBezTo>
                      <a:pt x="245862" y="217218"/>
                      <a:pt x="242887" y="218158"/>
                      <a:pt x="240506" y="219745"/>
                    </a:cubicBezTo>
                    <a:cubicBezTo>
                      <a:pt x="233362" y="218951"/>
                      <a:pt x="226200" y="218314"/>
                      <a:pt x="219075" y="217364"/>
                    </a:cubicBezTo>
                    <a:cubicBezTo>
                      <a:pt x="214289" y="216726"/>
                      <a:pt x="209615" y="214983"/>
                      <a:pt x="204787" y="214983"/>
                    </a:cubicBezTo>
                    <a:cubicBezTo>
                      <a:pt x="197599" y="214983"/>
                      <a:pt x="190500" y="216570"/>
                      <a:pt x="183356" y="217364"/>
                    </a:cubicBezTo>
                    <a:cubicBezTo>
                      <a:pt x="180975" y="218951"/>
                      <a:pt x="176682" y="219303"/>
                      <a:pt x="176212" y="222126"/>
                    </a:cubicBezTo>
                    <a:cubicBezTo>
                      <a:pt x="173076" y="240945"/>
                      <a:pt x="177887" y="240728"/>
                      <a:pt x="180975" y="253083"/>
                    </a:cubicBezTo>
                    <a:cubicBezTo>
                      <a:pt x="181957" y="257009"/>
                      <a:pt x="182291" y="261084"/>
                      <a:pt x="183356" y="264989"/>
                    </a:cubicBezTo>
                    <a:cubicBezTo>
                      <a:pt x="184677" y="269832"/>
                      <a:pt x="188119" y="279276"/>
                      <a:pt x="188119" y="279276"/>
                    </a:cubicBezTo>
                    <a:cubicBezTo>
                      <a:pt x="187917" y="280687"/>
                      <a:pt x="189928" y="302104"/>
                      <a:pt x="178594" y="298326"/>
                    </a:cubicBezTo>
                    <a:cubicBezTo>
                      <a:pt x="175399" y="297261"/>
                      <a:pt x="173831" y="293564"/>
                      <a:pt x="171450" y="291183"/>
                    </a:cubicBezTo>
                    <a:cubicBezTo>
                      <a:pt x="170656" y="288802"/>
                      <a:pt x="170844" y="285814"/>
                      <a:pt x="169069" y="284039"/>
                    </a:cubicBezTo>
                    <a:cubicBezTo>
                      <a:pt x="167294" y="282264"/>
                      <a:pt x="164170" y="282781"/>
                      <a:pt x="161925" y="281658"/>
                    </a:cubicBezTo>
                    <a:cubicBezTo>
                      <a:pt x="159365" y="280378"/>
                      <a:pt x="157162" y="278483"/>
                      <a:pt x="154781" y="276895"/>
                    </a:cubicBezTo>
                    <a:cubicBezTo>
                      <a:pt x="149225" y="277689"/>
                      <a:pt x="143488" y="277663"/>
                      <a:pt x="138112" y="279276"/>
                    </a:cubicBezTo>
                    <a:cubicBezTo>
                      <a:pt x="135371" y="280098"/>
                      <a:pt x="133710" y="283217"/>
                      <a:pt x="130969" y="284039"/>
                    </a:cubicBezTo>
                    <a:cubicBezTo>
                      <a:pt x="125593" y="285652"/>
                      <a:pt x="119856" y="285626"/>
                      <a:pt x="114300" y="286420"/>
                    </a:cubicBezTo>
                    <a:cubicBezTo>
                      <a:pt x="111919" y="288008"/>
                      <a:pt x="109641" y="292603"/>
                      <a:pt x="107156" y="291183"/>
                    </a:cubicBezTo>
                    <a:cubicBezTo>
                      <a:pt x="102186" y="288343"/>
                      <a:pt x="102394" y="280070"/>
                      <a:pt x="97631" y="276895"/>
                    </a:cubicBezTo>
                    <a:lnTo>
                      <a:pt x="83344" y="267370"/>
                    </a:lnTo>
                    <a:cubicBezTo>
                      <a:pt x="80963" y="265783"/>
                      <a:pt x="78915" y="263513"/>
                      <a:pt x="76200" y="262608"/>
                    </a:cubicBezTo>
                    <a:lnTo>
                      <a:pt x="69056" y="260226"/>
                    </a:lnTo>
                    <a:cubicBezTo>
                      <a:pt x="65881" y="261020"/>
                      <a:pt x="62254" y="260793"/>
                      <a:pt x="59531" y="262608"/>
                    </a:cubicBezTo>
                    <a:cubicBezTo>
                      <a:pt x="57150" y="264195"/>
                      <a:pt x="56792" y="267728"/>
                      <a:pt x="54769" y="269751"/>
                    </a:cubicBezTo>
                    <a:cubicBezTo>
                      <a:pt x="52745" y="271775"/>
                      <a:pt x="50006" y="272926"/>
                      <a:pt x="47625" y="274514"/>
                    </a:cubicBezTo>
                    <a:lnTo>
                      <a:pt x="30956" y="272133"/>
                    </a:lnTo>
                    <a:cubicBezTo>
                      <a:pt x="26704" y="267350"/>
                      <a:pt x="29916" y="259340"/>
                      <a:pt x="28575" y="253083"/>
                    </a:cubicBezTo>
                    <a:cubicBezTo>
                      <a:pt x="27523" y="248174"/>
                      <a:pt x="25400" y="243558"/>
                      <a:pt x="23812" y="238795"/>
                    </a:cubicBezTo>
                    <a:lnTo>
                      <a:pt x="21431" y="231651"/>
                    </a:lnTo>
                    <a:cubicBezTo>
                      <a:pt x="20637" y="229270"/>
                      <a:pt x="20442" y="226596"/>
                      <a:pt x="19050" y="224508"/>
                    </a:cubicBezTo>
                    <a:cubicBezTo>
                      <a:pt x="6742" y="206045"/>
                      <a:pt x="11334" y="215648"/>
                      <a:pt x="4762" y="195933"/>
                    </a:cubicBezTo>
                    <a:lnTo>
                      <a:pt x="2381" y="188789"/>
                    </a:lnTo>
                    <a:lnTo>
                      <a:pt x="0" y="181645"/>
                    </a:lnTo>
                    <a:cubicBezTo>
                      <a:pt x="202" y="180234"/>
                      <a:pt x="1739" y="162367"/>
                      <a:pt x="4762" y="157833"/>
                    </a:cubicBezTo>
                    <a:cubicBezTo>
                      <a:pt x="6630" y="155031"/>
                      <a:pt x="9750" y="153276"/>
                      <a:pt x="11906" y="150689"/>
                    </a:cubicBezTo>
                    <a:cubicBezTo>
                      <a:pt x="13738" y="148490"/>
                      <a:pt x="14645" y="145569"/>
                      <a:pt x="16669" y="143545"/>
                    </a:cubicBezTo>
                    <a:cubicBezTo>
                      <a:pt x="25208" y="135006"/>
                      <a:pt x="39296" y="135359"/>
                      <a:pt x="50006" y="134020"/>
                    </a:cubicBezTo>
                    <a:cubicBezTo>
                      <a:pt x="67009" y="128353"/>
                      <a:pt x="61510" y="133435"/>
                      <a:pt x="69056" y="122114"/>
                    </a:cubicBezTo>
                    <a:cubicBezTo>
                      <a:pt x="68262" y="118939"/>
                      <a:pt x="67574" y="115736"/>
                      <a:pt x="66675" y="112589"/>
                    </a:cubicBezTo>
                    <a:cubicBezTo>
                      <a:pt x="65985" y="110175"/>
                      <a:pt x="64903" y="107880"/>
                      <a:pt x="64294" y="105445"/>
                    </a:cubicBezTo>
                    <a:cubicBezTo>
                      <a:pt x="63312" y="101519"/>
                      <a:pt x="63333" y="97329"/>
                      <a:pt x="61912" y="93539"/>
                    </a:cubicBezTo>
                    <a:cubicBezTo>
                      <a:pt x="60907" y="90859"/>
                      <a:pt x="58430" y="88955"/>
                      <a:pt x="57150" y="86395"/>
                    </a:cubicBezTo>
                    <a:cubicBezTo>
                      <a:pt x="56028" y="84150"/>
                      <a:pt x="55563" y="81632"/>
                      <a:pt x="54769" y="79251"/>
                    </a:cubicBezTo>
                    <a:cubicBezTo>
                      <a:pt x="55563" y="76870"/>
                      <a:pt x="55582" y="74068"/>
                      <a:pt x="57150" y="72108"/>
                    </a:cubicBezTo>
                    <a:cubicBezTo>
                      <a:pt x="58938" y="69873"/>
                      <a:pt x="61679" y="68507"/>
                      <a:pt x="64294" y="67345"/>
                    </a:cubicBezTo>
                    <a:cubicBezTo>
                      <a:pt x="75936" y="62171"/>
                      <a:pt x="77460" y="63395"/>
                      <a:pt x="88106" y="60201"/>
                    </a:cubicBezTo>
                    <a:cubicBezTo>
                      <a:pt x="92914" y="58758"/>
                      <a:pt x="97631" y="57026"/>
                      <a:pt x="102394" y="55439"/>
                    </a:cubicBezTo>
                    <a:cubicBezTo>
                      <a:pt x="104775" y="54645"/>
                      <a:pt x="107102" y="53667"/>
                      <a:pt x="109537" y="53058"/>
                    </a:cubicBezTo>
                    <a:cubicBezTo>
                      <a:pt x="111775" y="52498"/>
                      <a:pt x="123414" y="49846"/>
                      <a:pt x="126206" y="48295"/>
                    </a:cubicBezTo>
                    <a:cubicBezTo>
                      <a:pt x="126208" y="48294"/>
                      <a:pt x="144064" y="36390"/>
                      <a:pt x="147637" y="34008"/>
                    </a:cubicBezTo>
                    <a:cubicBezTo>
                      <a:pt x="150018" y="32420"/>
                      <a:pt x="152066" y="30150"/>
                      <a:pt x="154781" y="29245"/>
                    </a:cubicBezTo>
                    <a:lnTo>
                      <a:pt x="169069" y="24483"/>
                    </a:lnTo>
                    <a:lnTo>
                      <a:pt x="204787" y="12576"/>
                    </a:lnTo>
                    <a:lnTo>
                      <a:pt x="219075" y="7814"/>
                    </a:lnTo>
                    <a:lnTo>
                      <a:pt x="226219" y="5433"/>
                    </a:lnTo>
                    <a:cubicBezTo>
                      <a:pt x="239868" y="25907"/>
                      <a:pt x="223502" y="0"/>
                      <a:pt x="233362" y="19720"/>
                    </a:cubicBezTo>
                    <a:cubicBezTo>
                      <a:pt x="234642" y="22280"/>
                      <a:pt x="236537" y="24483"/>
                      <a:pt x="238125" y="26864"/>
                    </a:cubicBezTo>
                    <a:cubicBezTo>
                      <a:pt x="238919" y="30833"/>
                      <a:pt x="238498" y="35256"/>
                      <a:pt x="240506" y="38770"/>
                    </a:cubicBezTo>
                    <a:cubicBezTo>
                      <a:pt x="242679" y="42573"/>
                      <a:pt x="251126" y="44692"/>
                      <a:pt x="254794" y="45914"/>
                    </a:cubicBezTo>
                    <a:cubicBezTo>
                      <a:pt x="260154" y="61996"/>
                      <a:pt x="253969" y="42200"/>
                      <a:pt x="259556" y="67345"/>
                    </a:cubicBezTo>
                    <a:cubicBezTo>
                      <a:pt x="260100" y="69795"/>
                      <a:pt x="260162" y="72714"/>
                      <a:pt x="261937" y="74489"/>
                    </a:cubicBezTo>
                    <a:cubicBezTo>
                      <a:pt x="263712" y="76264"/>
                      <a:pt x="266700" y="76076"/>
                      <a:pt x="269081" y="76870"/>
                    </a:cubicBezTo>
                    <a:cubicBezTo>
                      <a:pt x="273626" y="83687"/>
                      <a:pt x="279590" y="89919"/>
                      <a:pt x="280987" y="98301"/>
                    </a:cubicBezTo>
                    <a:cubicBezTo>
                      <a:pt x="281378" y="100650"/>
                      <a:pt x="283765" y="109414"/>
                      <a:pt x="280987" y="11497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Balangir">
                <a:extLst>
                  <a:ext uri="{FF2B5EF4-FFF2-40B4-BE49-F238E27FC236}">
                    <a16:creationId xmlns:a16="http://schemas.microsoft.com/office/drawing/2014/main" id="{F86D9719-57CF-4A21-A812-18564A7EDDC7}"/>
                  </a:ext>
                </a:extLst>
              </p:cNvPr>
              <p:cNvSpPr/>
              <p:nvPr/>
            </p:nvSpPr>
            <p:spPr>
              <a:xfrm>
                <a:off x="4076700" y="4933950"/>
                <a:ext cx="264319" cy="286509"/>
              </a:xfrm>
              <a:custGeom>
                <a:avLst/>
                <a:gdLst>
                  <a:gd name="connsiteX0" fmla="*/ 264319 w 264319"/>
                  <a:gd name="connsiteY0" fmla="*/ 207169 h 286509"/>
                  <a:gd name="connsiteX1" fmla="*/ 259556 w 264319"/>
                  <a:gd name="connsiteY1" fmla="*/ 223838 h 286509"/>
                  <a:gd name="connsiteX2" fmla="*/ 252413 w 264319"/>
                  <a:gd name="connsiteY2" fmla="*/ 226219 h 286509"/>
                  <a:gd name="connsiteX3" fmla="*/ 230981 w 264319"/>
                  <a:gd name="connsiteY3" fmla="*/ 223838 h 286509"/>
                  <a:gd name="connsiteX4" fmla="*/ 216694 w 264319"/>
                  <a:gd name="connsiteY4" fmla="*/ 211931 h 286509"/>
                  <a:gd name="connsiteX5" fmla="*/ 209550 w 264319"/>
                  <a:gd name="connsiteY5" fmla="*/ 209550 h 286509"/>
                  <a:gd name="connsiteX6" fmla="*/ 195263 w 264319"/>
                  <a:gd name="connsiteY6" fmla="*/ 202406 h 286509"/>
                  <a:gd name="connsiteX7" fmla="*/ 180975 w 264319"/>
                  <a:gd name="connsiteY7" fmla="*/ 204788 h 286509"/>
                  <a:gd name="connsiteX8" fmla="*/ 166688 w 264319"/>
                  <a:gd name="connsiteY8" fmla="*/ 214313 h 286509"/>
                  <a:gd name="connsiteX9" fmla="*/ 161925 w 264319"/>
                  <a:gd name="connsiteY9" fmla="*/ 221456 h 286509"/>
                  <a:gd name="connsiteX10" fmla="*/ 159544 w 264319"/>
                  <a:gd name="connsiteY10" fmla="*/ 228600 h 286509"/>
                  <a:gd name="connsiteX11" fmla="*/ 152400 w 264319"/>
                  <a:gd name="connsiteY11" fmla="*/ 233363 h 286509"/>
                  <a:gd name="connsiteX12" fmla="*/ 145256 w 264319"/>
                  <a:gd name="connsiteY12" fmla="*/ 247650 h 286509"/>
                  <a:gd name="connsiteX13" fmla="*/ 130969 w 264319"/>
                  <a:gd name="connsiteY13" fmla="*/ 252413 h 286509"/>
                  <a:gd name="connsiteX14" fmla="*/ 109538 w 264319"/>
                  <a:gd name="connsiteY14" fmla="*/ 250031 h 286509"/>
                  <a:gd name="connsiteX15" fmla="*/ 102394 w 264319"/>
                  <a:gd name="connsiteY15" fmla="*/ 247650 h 286509"/>
                  <a:gd name="connsiteX16" fmla="*/ 83344 w 264319"/>
                  <a:gd name="connsiteY16" fmla="*/ 250031 h 286509"/>
                  <a:gd name="connsiteX17" fmla="*/ 78581 w 264319"/>
                  <a:gd name="connsiteY17" fmla="*/ 257175 h 286509"/>
                  <a:gd name="connsiteX18" fmla="*/ 61913 w 264319"/>
                  <a:gd name="connsiteY18" fmla="*/ 257175 h 286509"/>
                  <a:gd name="connsiteX19" fmla="*/ 54769 w 264319"/>
                  <a:gd name="connsiteY19" fmla="*/ 252413 h 286509"/>
                  <a:gd name="connsiteX20" fmla="*/ 40481 w 264319"/>
                  <a:gd name="connsiteY20" fmla="*/ 259556 h 286509"/>
                  <a:gd name="connsiteX21" fmla="*/ 33338 w 264319"/>
                  <a:gd name="connsiteY21" fmla="*/ 204788 h 286509"/>
                  <a:gd name="connsiteX22" fmla="*/ 21431 w 264319"/>
                  <a:gd name="connsiteY22" fmla="*/ 202406 h 286509"/>
                  <a:gd name="connsiteX23" fmla="*/ 7144 w 264319"/>
                  <a:gd name="connsiteY23" fmla="*/ 195263 h 286509"/>
                  <a:gd name="connsiteX24" fmla="*/ 2381 w 264319"/>
                  <a:gd name="connsiteY24" fmla="*/ 180975 h 286509"/>
                  <a:gd name="connsiteX25" fmla="*/ 0 w 264319"/>
                  <a:gd name="connsiteY25" fmla="*/ 173831 h 286509"/>
                  <a:gd name="connsiteX26" fmla="*/ 2381 w 264319"/>
                  <a:gd name="connsiteY26" fmla="*/ 142875 h 286509"/>
                  <a:gd name="connsiteX27" fmla="*/ 4763 w 264319"/>
                  <a:gd name="connsiteY27" fmla="*/ 135731 h 286509"/>
                  <a:gd name="connsiteX28" fmla="*/ 7144 w 264319"/>
                  <a:gd name="connsiteY28" fmla="*/ 119063 h 286509"/>
                  <a:gd name="connsiteX29" fmla="*/ 9525 w 264319"/>
                  <a:gd name="connsiteY29" fmla="*/ 95250 h 286509"/>
                  <a:gd name="connsiteX30" fmla="*/ 11906 w 264319"/>
                  <a:gd name="connsiteY30" fmla="*/ 85725 h 286509"/>
                  <a:gd name="connsiteX31" fmla="*/ 14288 w 264319"/>
                  <a:gd name="connsiteY31" fmla="*/ 69056 h 286509"/>
                  <a:gd name="connsiteX32" fmla="*/ 33338 w 264319"/>
                  <a:gd name="connsiteY32" fmla="*/ 50006 h 286509"/>
                  <a:gd name="connsiteX33" fmla="*/ 40481 w 264319"/>
                  <a:gd name="connsiteY33" fmla="*/ 47625 h 286509"/>
                  <a:gd name="connsiteX34" fmla="*/ 47625 w 264319"/>
                  <a:gd name="connsiteY34" fmla="*/ 45244 h 286509"/>
                  <a:gd name="connsiteX35" fmla="*/ 64294 w 264319"/>
                  <a:gd name="connsiteY35" fmla="*/ 50006 h 286509"/>
                  <a:gd name="connsiteX36" fmla="*/ 85725 w 264319"/>
                  <a:gd name="connsiteY36" fmla="*/ 57150 h 286509"/>
                  <a:gd name="connsiteX37" fmla="*/ 100013 w 264319"/>
                  <a:gd name="connsiteY37" fmla="*/ 61913 h 286509"/>
                  <a:gd name="connsiteX38" fmla="*/ 107156 w 264319"/>
                  <a:gd name="connsiteY38" fmla="*/ 64294 h 286509"/>
                  <a:gd name="connsiteX39" fmla="*/ 121444 w 264319"/>
                  <a:gd name="connsiteY39" fmla="*/ 59531 h 286509"/>
                  <a:gd name="connsiteX40" fmla="*/ 133350 w 264319"/>
                  <a:gd name="connsiteY40" fmla="*/ 50006 h 286509"/>
                  <a:gd name="connsiteX41" fmla="*/ 142875 w 264319"/>
                  <a:gd name="connsiteY41" fmla="*/ 52388 h 286509"/>
                  <a:gd name="connsiteX42" fmla="*/ 147638 w 264319"/>
                  <a:gd name="connsiteY42" fmla="*/ 59531 h 286509"/>
                  <a:gd name="connsiteX43" fmla="*/ 166688 w 264319"/>
                  <a:gd name="connsiteY43" fmla="*/ 57150 h 286509"/>
                  <a:gd name="connsiteX44" fmla="*/ 173831 w 264319"/>
                  <a:gd name="connsiteY44" fmla="*/ 52388 h 286509"/>
                  <a:gd name="connsiteX45" fmla="*/ 183356 w 264319"/>
                  <a:gd name="connsiteY45" fmla="*/ 50006 h 286509"/>
                  <a:gd name="connsiteX46" fmla="*/ 192881 w 264319"/>
                  <a:gd name="connsiteY46" fmla="*/ 35719 h 286509"/>
                  <a:gd name="connsiteX47" fmla="*/ 190500 w 264319"/>
                  <a:gd name="connsiteY47" fmla="*/ 26194 h 286509"/>
                  <a:gd name="connsiteX48" fmla="*/ 183356 w 264319"/>
                  <a:gd name="connsiteY48" fmla="*/ 21431 h 286509"/>
                  <a:gd name="connsiteX49" fmla="*/ 169069 w 264319"/>
                  <a:gd name="connsiteY49" fmla="*/ 23813 h 286509"/>
                  <a:gd name="connsiteX50" fmla="*/ 161925 w 264319"/>
                  <a:gd name="connsiteY50" fmla="*/ 21431 h 286509"/>
                  <a:gd name="connsiteX51" fmla="*/ 169069 w 264319"/>
                  <a:gd name="connsiteY51" fmla="*/ 2381 h 286509"/>
                  <a:gd name="connsiteX52" fmla="*/ 176213 w 264319"/>
                  <a:gd name="connsiteY52" fmla="*/ 0 h 286509"/>
                  <a:gd name="connsiteX53" fmla="*/ 190500 w 264319"/>
                  <a:gd name="connsiteY53" fmla="*/ 9525 h 286509"/>
                  <a:gd name="connsiteX54" fmla="*/ 197644 w 264319"/>
                  <a:gd name="connsiteY54" fmla="*/ 14288 h 286509"/>
                  <a:gd name="connsiteX55" fmla="*/ 211931 w 264319"/>
                  <a:gd name="connsiteY55" fmla="*/ 7144 h 286509"/>
                  <a:gd name="connsiteX56" fmla="*/ 216694 w 264319"/>
                  <a:gd name="connsiteY56" fmla="*/ 0 h 286509"/>
                  <a:gd name="connsiteX57" fmla="*/ 221456 w 264319"/>
                  <a:gd name="connsiteY57" fmla="*/ 7144 h 286509"/>
                  <a:gd name="connsiteX58" fmla="*/ 223838 w 264319"/>
                  <a:gd name="connsiteY58" fmla="*/ 33338 h 286509"/>
                  <a:gd name="connsiteX59" fmla="*/ 238125 w 264319"/>
                  <a:gd name="connsiteY59" fmla="*/ 35719 h 286509"/>
                  <a:gd name="connsiteX60" fmla="*/ 245269 w 264319"/>
                  <a:gd name="connsiteY60" fmla="*/ 38100 h 286509"/>
                  <a:gd name="connsiteX61" fmla="*/ 259556 w 264319"/>
                  <a:gd name="connsiteY61" fmla="*/ 47625 h 286509"/>
                  <a:gd name="connsiteX62" fmla="*/ 257175 w 264319"/>
                  <a:gd name="connsiteY62" fmla="*/ 61913 h 286509"/>
                  <a:gd name="connsiteX63" fmla="*/ 238125 w 264319"/>
                  <a:gd name="connsiteY63" fmla="*/ 92869 h 286509"/>
                  <a:gd name="connsiteX64" fmla="*/ 240506 w 264319"/>
                  <a:gd name="connsiteY64" fmla="*/ 107156 h 286509"/>
                  <a:gd name="connsiteX65" fmla="*/ 245269 w 264319"/>
                  <a:gd name="connsiteY65" fmla="*/ 114300 h 286509"/>
                  <a:gd name="connsiteX66" fmla="*/ 247650 w 264319"/>
                  <a:gd name="connsiteY66" fmla="*/ 121444 h 286509"/>
                  <a:gd name="connsiteX67" fmla="*/ 235744 w 264319"/>
                  <a:gd name="connsiteY67" fmla="*/ 161925 h 286509"/>
                  <a:gd name="connsiteX68" fmla="*/ 230981 w 264319"/>
                  <a:gd name="connsiteY68" fmla="*/ 169069 h 286509"/>
                  <a:gd name="connsiteX69" fmla="*/ 226219 w 264319"/>
                  <a:gd name="connsiteY69" fmla="*/ 176213 h 286509"/>
                  <a:gd name="connsiteX70" fmla="*/ 228600 w 264319"/>
                  <a:gd name="connsiteY70" fmla="*/ 185738 h 286509"/>
                  <a:gd name="connsiteX71" fmla="*/ 242888 w 264319"/>
                  <a:gd name="connsiteY71" fmla="*/ 195263 h 286509"/>
                  <a:gd name="connsiteX72" fmla="*/ 257175 w 264319"/>
                  <a:gd name="connsiteY72" fmla="*/ 204788 h 286509"/>
                  <a:gd name="connsiteX73" fmla="*/ 264319 w 264319"/>
                  <a:gd name="connsiteY73" fmla="*/ 207169 h 28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64319" h="286509">
                    <a:moveTo>
                      <a:pt x="264319" y="207169"/>
                    </a:moveTo>
                    <a:cubicBezTo>
                      <a:pt x="264298" y="207254"/>
                      <a:pt x="260696" y="222698"/>
                      <a:pt x="259556" y="223838"/>
                    </a:cubicBezTo>
                    <a:cubicBezTo>
                      <a:pt x="257781" y="225613"/>
                      <a:pt x="254794" y="225425"/>
                      <a:pt x="252413" y="226219"/>
                    </a:cubicBezTo>
                    <a:cubicBezTo>
                      <a:pt x="245269" y="225425"/>
                      <a:pt x="237954" y="225581"/>
                      <a:pt x="230981" y="223838"/>
                    </a:cubicBezTo>
                    <a:cubicBezTo>
                      <a:pt x="224752" y="222281"/>
                      <a:pt x="221489" y="215128"/>
                      <a:pt x="216694" y="211931"/>
                    </a:cubicBezTo>
                    <a:cubicBezTo>
                      <a:pt x="214605" y="210539"/>
                      <a:pt x="211795" y="210672"/>
                      <a:pt x="209550" y="209550"/>
                    </a:cubicBezTo>
                    <a:cubicBezTo>
                      <a:pt x="191075" y="200314"/>
                      <a:pt x="213227" y="208396"/>
                      <a:pt x="195263" y="202406"/>
                    </a:cubicBezTo>
                    <a:cubicBezTo>
                      <a:pt x="190500" y="203200"/>
                      <a:pt x="185432" y="202931"/>
                      <a:pt x="180975" y="204788"/>
                    </a:cubicBezTo>
                    <a:cubicBezTo>
                      <a:pt x="175692" y="206990"/>
                      <a:pt x="166688" y="214313"/>
                      <a:pt x="166688" y="214313"/>
                    </a:cubicBezTo>
                    <a:cubicBezTo>
                      <a:pt x="165100" y="216694"/>
                      <a:pt x="163205" y="218896"/>
                      <a:pt x="161925" y="221456"/>
                    </a:cubicBezTo>
                    <a:cubicBezTo>
                      <a:pt x="160802" y="223701"/>
                      <a:pt x="161112" y="226640"/>
                      <a:pt x="159544" y="228600"/>
                    </a:cubicBezTo>
                    <a:cubicBezTo>
                      <a:pt x="157756" y="230835"/>
                      <a:pt x="154781" y="231775"/>
                      <a:pt x="152400" y="233363"/>
                    </a:cubicBezTo>
                    <a:cubicBezTo>
                      <a:pt x="151102" y="237256"/>
                      <a:pt x="149144" y="245220"/>
                      <a:pt x="145256" y="247650"/>
                    </a:cubicBezTo>
                    <a:cubicBezTo>
                      <a:pt x="140999" y="250311"/>
                      <a:pt x="130969" y="252413"/>
                      <a:pt x="130969" y="252413"/>
                    </a:cubicBezTo>
                    <a:cubicBezTo>
                      <a:pt x="123825" y="251619"/>
                      <a:pt x="116628" y="251213"/>
                      <a:pt x="109538" y="250031"/>
                    </a:cubicBezTo>
                    <a:cubicBezTo>
                      <a:pt x="107062" y="249618"/>
                      <a:pt x="104904" y="247650"/>
                      <a:pt x="102394" y="247650"/>
                    </a:cubicBezTo>
                    <a:cubicBezTo>
                      <a:pt x="95995" y="247650"/>
                      <a:pt x="89694" y="249237"/>
                      <a:pt x="83344" y="250031"/>
                    </a:cubicBezTo>
                    <a:cubicBezTo>
                      <a:pt x="81756" y="252412"/>
                      <a:pt x="80816" y="255387"/>
                      <a:pt x="78581" y="257175"/>
                    </a:cubicBezTo>
                    <a:cubicBezTo>
                      <a:pt x="72888" y="261729"/>
                      <a:pt x="67934" y="258680"/>
                      <a:pt x="61913" y="257175"/>
                    </a:cubicBezTo>
                    <a:cubicBezTo>
                      <a:pt x="59532" y="255588"/>
                      <a:pt x="57592" y="252883"/>
                      <a:pt x="54769" y="252413"/>
                    </a:cubicBezTo>
                    <a:cubicBezTo>
                      <a:pt x="50825" y="251756"/>
                      <a:pt x="42969" y="257897"/>
                      <a:pt x="40481" y="259556"/>
                    </a:cubicBezTo>
                    <a:cubicBezTo>
                      <a:pt x="23153" y="233564"/>
                      <a:pt x="56687" y="286509"/>
                      <a:pt x="33338" y="204788"/>
                    </a:cubicBezTo>
                    <a:cubicBezTo>
                      <a:pt x="32226" y="200896"/>
                      <a:pt x="25358" y="203388"/>
                      <a:pt x="21431" y="202406"/>
                    </a:cubicBezTo>
                    <a:cubicBezTo>
                      <a:pt x="13545" y="200434"/>
                      <a:pt x="14128" y="199919"/>
                      <a:pt x="7144" y="195263"/>
                    </a:cubicBezTo>
                    <a:lnTo>
                      <a:pt x="2381" y="180975"/>
                    </a:lnTo>
                    <a:lnTo>
                      <a:pt x="0" y="173831"/>
                    </a:lnTo>
                    <a:cubicBezTo>
                      <a:pt x="794" y="163512"/>
                      <a:pt x="1097" y="153144"/>
                      <a:pt x="2381" y="142875"/>
                    </a:cubicBezTo>
                    <a:cubicBezTo>
                      <a:pt x="2692" y="140384"/>
                      <a:pt x="4271" y="138192"/>
                      <a:pt x="4763" y="135731"/>
                    </a:cubicBezTo>
                    <a:cubicBezTo>
                      <a:pt x="5864" y="130228"/>
                      <a:pt x="6488" y="124637"/>
                      <a:pt x="7144" y="119063"/>
                    </a:cubicBezTo>
                    <a:cubicBezTo>
                      <a:pt x="8076" y="111140"/>
                      <a:pt x="8397" y="103147"/>
                      <a:pt x="9525" y="95250"/>
                    </a:cubicBezTo>
                    <a:cubicBezTo>
                      <a:pt x="9988" y="92010"/>
                      <a:pt x="11321" y="88945"/>
                      <a:pt x="11906" y="85725"/>
                    </a:cubicBezTo>
                    <a:cubicBezTo>
                      <a:pt x="12910" y="80203"/>
                      <a:pt x="13026" y="74525"/>
                      <a:pt x="14288" y="69056"/>
                    </a:cubicBezTo>
                    <a:cubicBezTo>
                      <a:pt x="18521" y="50712"/>
                      <a:pt x="16404" y="55651"/>
                      <a:pt x="33338" y="50006"/>
                    </a:cubicBezTo>
                    <a:lnTo>
                      <a:pt x="40481" y="47625"/>
                    </a:lnTo>
                    <a:lnTo>
                      <a:pt x="47625" y="45244"/>
                    </a:lnTo>
                    <a:cubicBezTo>
                      <a:pt x="71672" y="53258"/>
                      <a:pt x="34344" y="41020"/>
                      <a:pt x="64294" y="50006"/>
                    </a:cubicBezTo>
                    <a:cubicBezTo>
                      <a:pt x="71507" y="52170"/>
                      <a:pt x="78581" y="54769"/>
                      <a:pt x="85725" y="57150"/>
                    </a:cubicBezTo>
                    <a:lnTo>
                      <a:pt x="100013" y="61913"/>
                    </a:lnTo>
                    <a:lnTo>
                      <a:pt x="107156" y="64294"/>
                    </a:lnTo>
                    <a:cubicBezTo>
                      <a:pt x="111919" y="62706"/>
                      <a:pt x="118659" y="63708"/>
                      <a:pt x="121444" y="59531"/>
                    </a:cubicBezTo>
                    <a:cubicBezTo>
                      <a:pt x="127598" y="50299"/>
                      <a:pt x="123491" y="53293"/>
                      <a:pt x="133350" y="50006"/>
                    </a:cubicBezTo>
                    <a:cubicBezTo>
                      <a:pt x="136525" y="50800"/>
                      <a:pt x="140152" y="50573"/>
                      <a:pt x="142875" y="52388"/>
                    </a:cubicBezTo>
                    <a:cubicBezTo>
                      <a:pt x="145256" y="53975"/>
                      <a:pt x="144832" y="58970"/>
                      <a:pt x="147638" y="59531"/>
                    </a:cubicBezTo>
                    <a:cubicBezTo>
                      <a:pt x="153913" y="60786"/>
                      <a:pt x="160338" y="57944"/>
                      <a:pt x="166688" y="57150"/>
                    </a:cubicBezTo>
                    <a:cubicBezTo>
                      <a:pt x="169069" y="55563"/>
                      <a:pt x="171201" y="53515"/>
                      <a:pt x="173831" y="52388"/>
                    </a:cubicBezTo>
                    <a:cubicBezTo>
                      <a:pt x="176839" y="51099"/>
                      <a:pt x="180893" y="52161"/>
                      <a:pt x="183356" y="50006"/>
                    </a:cubicBezTo>
                    <a:cubicBezTo>
                      <a:pt x="187663" y="46237"/>
                      <a:pt x="192881" y="35719"/>
                      <a:pt x="192881" y="35719"/>
                    </a:cubicBezTo>
                    <a:cubicBezTo>
                      <a:pt x="192087" y="32544"/>
                      <a:pt x="192315" y="28917"/>
                      <a:pt x="190500" y="26194"/>
                    </a:cubicBezTo>
                    <a:cubicBezTo>
                      <a:pt x="188912" y="23813"/>
                      <a:pt x="177800" y="23812"/>
                      <a:pt x="183356" y="21431"/>
                    </a:cubicBezTo>
                    <a:cubicBezTo>
                      <a:pt x="178594" y="22225"/>
                      <a:pt x="173897" y="23813"/>
                      <a:pt x="169069" y="23813"/>
                    </a:cubicBezTo>
                    <a:cubicBezTo>
                      <a:pt x="166559" y="23813"/>
                      <a:pt x="162719" y="23812"/>
                      <a:pt x="161925" y="21431"/>
                    </a:cubicBezTo>
                    <a:cubicBezTo>
                      <a:pt x="160498" y="17150"/>
                      <a:pt x="165151" y="5515"/>
                      <a:pt x="169069" y="2381"/>
                    </a:cubicBezTo>
                    <a:cubicBezTo>
                      <a:pt x="171029" y="813"/>
                      <a:pt x="173832" y="794"/>
                      <a:pt x="176213" y="0"/>
                    </a:cubicBezTo>
                    <a:lnTo>
                      <a:pt x="190500" y="9525"/>
                    </a:lnTo>
                    <a:lnTo>
                      <a:pt x="197644" y="14288"/>
                    </a:lnTo>
                    <a:cubicBezTo>
                      <a:pt x="203453" y="12351"/>
                      <a:pt x="207316" y="11759"/>
                      <a:pt x="211931" y="7144"/>
                    </a:cubicBezTo>
                    <a:cubicBezTo>
                      <a:pt x="213955" y="5120"/>
                      <a:pt x="215106" y="2381"/>
                      <a:pt x="216694" y="0"/>
                    </a:cubicBezTo>
                    <a:cubicBezTo>
                      <a:pt x="218281" y="2381"/>
                      <a:pt x="220856" y="4346"/>
                      <a:pt x="221456" y="7144"/>
                    </a:cubicBezTo>
                    <a:cubicBezTo>
                      <a:pt x="223293" y="15717"/>
                      <a:pt x="219420" y="25765"/>
                      <a:pt x="223838" y="33338"/>
                    </a:cubicBezTo>
                    <a:cubicBezTo>
                      <a:pt x="226271" y="37508"/>
                      <a:pt x="233412" y="34672"/>
                      <a:pt x="238125" y="35719"/>
                    </a:cubicBezTo>
                    <a:cubicBezTo>
                      <a:pt x="240575" y="36263"/>
                      <a:pt x="242888" y="37306"/>
                      <a:pt x="245269" y="38100"/>
                    </a:cubicBezTo>
                    <a:cubicBezTo>
                      <a:pt x="250031" y="41275"/>
                      <a:pt x="260497" y="41979"/>
                      <a:pt x="259556" y="47625"/>
                    </a:cubicBezTo>
                    <a:cubicBezTo>
                      <a:pt x="258762" y="52388"/>
                      <a:pt x="258222" y="57200"/>
                      <a:pt x="257175" y="61913"/>
                    </a:cubicBezTo>
                    <a:cubicBezTo>
                      <a:pt x="254390" y="74449"/>
                      <a:pt x="245966" y="81668"/>
                      <a:pt x="238125" y="92869"/>
                    </a:cubicBezTo>
                    <a:cubicBezTo>
                      <a:pt x="238919" y="97631"/>
                      <a:pt x="238979" y="102576"/>
                      <a:pt x="240506" y="107156"/>
                    </a:cubicBezTo>
                    <a:cubicBezTo>
                      <a:pt x="241411" y="109871"/>
                      <a:pt x="243989" y="111740"/>
                      <a:pt x="245269" y="114300"/>
                    </a:cubicBezTo>
                    <a:cubicBezTo>
                      <a:pt x="246392" y="116545"/>
                      <a:pt x="246856" y="119063"/>
                      <a:pt x="247650" y="121444"/>
                    </a:cubicBezTo>
                    <a:cubicBezTo>
                      <a:pt x="244751" y="153338"/>
                      <a:pt x="250132" y="140344"/>
                      <a:pt x="235744" y="161925"/>
                    </a:cubicBezTo>
                    <a:lnTo>
                      <a:pt x="230981" y="169069"/>
                    </a:lnTo>
                    <a:lnTo>
                      <a:pt x="226219" y="176213"/>
                    </a:lnTo>
                    <a:cubicBezTo>
                      <a:pt x="227013" y="179388"/>
                      <a:pt x="226445" y="183275"/>
                      <a:pt x="228600" y="185738"/>
                    </a:cubicBezTo>
                    <a:cubicBezTo>
                      <a:pt x="232369" y="190046"/>
                      <a:pt x="238125" y="192088"/>
                      <a:pt x="242888" y="195263"/>
                    </a:cubicBezTo>
                    <a:cubicBezTo>
                      <a:pt x="242890" y="195265"/>
                      <a:pt x="257174" y="204787"/>
                      <a:pt x="257175" y="204788"/>
                    </a:cubicBezTo>
                    <a:lnTo>
                      <a:pt x="264319" y="207169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Naupada">
                <a:extLst>
                  <a:ext uri="{FF2B5EF4-FFF2-40B4-BE49-F238E27FC236}">
                    <a16:creationId xmlns:a16="http://schemas.microsoft.com/office/drawing/2014/main" id="{9DA29695-5C89-4813-AABC-DFE9C6121504}"/>
                  </a:ext>
                </a:extLst>
              </p:cNvPr>
              <p:cNvSpPr/>
              <p:nvPr/>
            </p:nvSpPr>
            <p:spPr>
              <a:xfrm>
                <a:off x="3975653" y="4931569"/>
                <a:ext cx="144331" cy="315119"/>
              </a:xfrm>
              <a:custGeom>
                <a:avLst/>
                <a:gdLst>
                  <a:gd name="connsiteX0" fmla="*/ 108191 w 144331"/>
                  <a:gd name="connsiteY0" fmla="*/ 97631 h 315119"/>
                  <a:gd name="connsiteX1" fmla="*/ 103428 w 144331"/>
                  <a:gd name="connsiteY1" fmla="*/ 154781 h 315119"/>
                  <a:gd name="connsiteX2" fmla="*/ 98666 w 144331"/>
                  <a:gd name="connsiteY2" fmla="*/ 161925 h 315119"/>
                  <a:gd name="connsiteX3" fmla="*/ 103428 w 144331"/>
                  <a:gd name="connsiteY3" fmla="*/ 183356 h 315119"/>
                  <a:gd name="connsiteX4" fmla="*/ 112953 w 144331"/>
                  <a:gd name="connsiteY4" fmla="*/ 197644 h 315119"/>
                  <a:gd name="connsiteX5" fmla="*/ 120097 w 144331"/>
                  <a:gd name="connsiteY5" fmla="*/ 211931 h 315119"/>
                  <a:gd name="connsiteX6" fmla="*/ 136766 w 144331"/>
                  <a:gd name="connsiteY6" fmla="*/ 214312 h 315119"/>
                  <a:gd name="connsiteX7" fmla="*/ 136766 w 144331"/>
                  <a:gd name="connsiteY7" fmla="*/ 276225 h 315119"/>
                  <a:gd name="connsiteX8" fmla="*/ 129622 w 144331"/>
                  <a:gd name="connsiteY8" fmla="*/ 283369 h 315119"/>
                  <a:gd name="connsiteX9" fmla="*/ 115335 w 144331"/>
                  <a:gd name="connsiteY9" fmla="*/ 292894 h 315119"/>
                  <a:gd name="connsiteX10" fmla="*/ 105810 w 144331"/>
                  <a:gd name="connsiteY10" fmla="*/ 302419 h 315119"/>
                  <a:gd name="connsiteX11" fmla="*/ 96285 w 144331"/>
                  <a:gd name="connsiteY11" fmla="*/ 311944 h 315119"/>
                  <a:gd name="connsiteX12" fmla="*/ 89141 w 144331"/>
                  <a:gd name="connsiteY12" fmla="*/ 309562 h 315119"/>
                  <a:gd name="connsiteX13" fmla="*/ 74853 w 144331"/>
                  <a:gd name="connsiteY13" fmla="*/ 302419 h 315119"/>
                  <a:gd name="connsiteX14" fmla="*/ 53422 w 144331"/>
                  <a:gd name="connsiteY14" fmla="*/ 300037 h 315119"/>
                  <a:gd name="connsiteX15" fmla="*/ 39135 w 144331"/>
                  <a:gd name="connsiteY15" fmla="*/ 295275 h 315119"/>
                  <a:gd name="connsiteX16" fmla="*/ 31991 w 144331"/>
                  <a:gd name="connsiteY16" fmla="*/ 292894 h 315119"/>
                  <a:gd name="connsiteX17" fmla="*/ 24847 w 144331"/>
                  <a:gd name="connsiteY17" fmla="*/ 285750 h 315119"/>
                  <a:gd name="connsiteX18" fmla="*/ 22466 w 144331"/>
                  <a:gd name="connsiteY18" fmla="*/ 278606 h 315119"/>
                  <a:gd name="connsiteX19" fmla="*/ 27228 w 144331"/>
                  <a:gd name="connsiteY19" fmla="*/ 250031 h 315119"/>
                  <a:gd name="connsiteX20" fmla="*/ 22466 w 144331"/>
                  <a:gd name="connsiteY20" fmla="*/ 235744 h 315119"/>
                  <a:gd name="connsiteX21" fmla="*/ 20085 w 144331"/>
                  <a:gd name="connsiteY21" fmla="*/ 228600 h 315119"/>
                  <a:gd name="connsiteX22" fmla="*/ 17703 w 144331"/>
                  <a:gd name="connsiteY22" fmla="*/ 216694 h 315119"/>
                  <a:gd name="connsiteX23" fmla="*/ 10560 w 144331"/>
                  <a:gd name="connsiteY23" fmla="*/ 164306 h 315119"/>
                  <a:gd name="connsiteX24" fmla="*/ 5797 w 144331"/>
                  <a:gd name="connsiteY24" fmla="*/ 150019 h 315119"/>
                  <a:gd name="connsiteX25" fmla="*/ 3416 w 144331"/>
                  <a:gd name="connsiteY25" fmla="*/ 142875 h 315119"/>
                  <a:gd name="connsiteX26" fmla="*/ 5797 w 144331"/>
                  <a:gd name="connsiteY26" fmla="*/ 109537 h 315119"/>
                  <a:gd name="connsiteX27" fmla="*/ 8178 w 144331"/>
                  <a:gd name="connsiteY27" fmla="*/ 92869 h 315119"/>
                  <a:gd name="connsiteX28" fmla="*/ 5797 w 144331"/>
                  <a:gd name="connsiteY28" fmla="*/ 71437 h 315119"/>
                  <a:gd name="connsiteX29" fmla="*/ 1035 w 144331"/>
                  <a:gd name="connsiteY29" fmla="*/ 57150 h 315119"/>
                  <a:gd name="connsiteX30" fmla="*/ 31991 w 144331"/>
                  <a:gd name="connsiteY30" fmla="*/ 47625 h 315119"/>
                  <a:gd name="connsiteX31" fmla="*/ 46278 w 144331"/>
                  <a:gd name="connsiteY31" fmla="*/ 42862 h 315119"/>
                  <a:gd name="connsiteX32" fmla="*/ 53422 w 144331"/>
                  <a:gd name="connsiteY32" fmla="*/ 40481 h 315119"/>
                  <a:gd name="connsiteX33" fmla="*/ 60566 w 144331"/>
                  <a:gd name="connsiteY33" fmla="*/ 26194 h 315119"/>
                  <a:gd name="connsiteX34" fmla="*/ 67710 w 144331"/>
                  <a:gd name="connsiteY34" fmla="*/ 23812 h 315119"/>
                  <a:gd name="connsiteX35" fmla="*/ 77235 w 144331"/>
                  <a:gd name="connsiteY35" fmla="*/ 2381 h 315119"/>
                  <a:gd name="connsiteX36" fmla="*/ 84378 w 144331"/>
                  <a:gd name="connsiteY36" fmla="*/ 0 h 315119"/>
                  <a:gd name="connsiteX37" fmla="*/ 93903 w 144331"/>
                  <a:gd name="connsiteY37" fmla="*/ 28575 h 315119"/>
                  <a:gd name="connsiteX38" fmla="*/ 96285 w 144331"/>
                  <a:gd name="connsiteY38" fmla="*/ 35719 h 315119"/>
                  <a:gd name="connsiteX39" fmla="*/ 98666 w 144331"/>
                  <a:gd name="connsiteY39" fmla="*/ 42862 h 315119"/>
                  <a:gd name="connsiteX40" fmla="*/ 108191 w 144331"/>
                  <a:gd name="connsiteY40" fmla="*/ 97631 h 31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331" h="315119">
                    <a:moveTo>
                      <a:pt x="108191" y="97631"/>
                    </a:moveTo>
                    <a:cubicBezTo>
                      <a:pt x="108985" y="116284"/>
                      <a:pt x="112431" y="82761"/>
                      <a:pt x="103428" y="154781"/>
                    </a:cubicBezTo>
                    <a:cubicBezTo>
                      <a:pt x="103073" y="157621"/>
                      <a:pt x="100253" y="159544"/>
                      <a:pt x="98666" y="161925"/>
                    </a:cubicBezTo>
                    <a:cubicBezTo>
                      <a:pt x="99312" y="165800"/>
                      <a:pt x="100637" y="178332"/>
                      <a:pt x="103428" y="183356"/>
                    </a:cubicBezTo>
                    <a:cubicBezTo>
                      <a:pt x="106208" y="188360"/>
                      <a:pt x="111142" y="192214"/>
                      <a:pt x="112953" y="197644"/>
                    </a:cubicBezTo>
                    <a:cubicBezTo>
                      <a:pt x="114010" y="200812"/>
                      <a:pt x="116487" y="210326"/>
                      <a:pt x="120097" y="211931"/>
                    </a:cubicBezTo>
                    <a:cubicBezTo>
                      <a:pt x="125226" y="214211"/>
                      <a:pt x="131210" y="213518"/>
                      <a:pt x="136766" y="214312"/>
                    </a:cubicBezTo>
                    <a:cubicBezTo>
                      <a:pt x="144331" y="237009"/>
                      <a:pt x="143581" y="231926"/>
                      <a:pt x="136766" y="276225"/>
                    </a:cubicBezTo>
                    <a:cubicBezTo>
                      <a:pt x="136254" y="279554"/>
                      <a:pt x="132280" y="281301"/>
                      <a:pt x="129622" y="283369"/>
                    </a:cubicBezTo>
                    <a:cubicBezTo>
                      <a:pt x="125104" y="286883"/>
                      <a:pt x="115335" y="292894"/>
                      <a:pt x="115335" y="292894"/>
                    </a:cubicBezTo>
                    <a:cubicBezTo>
                      <a:pt x="108983" y="311942"/>
                      <a:pt x="118510" y="289719"/>
                      <a:pt x="105810" y="302419"/>
                    </a:cubicBezTo>
                    <a:cubicBezTo>
                      <a:pt x="93110" y="315119"/>
                      <a:pt x="115333" y="305592"/>
                      <a:pt x="96285" y="311944"/>
                    </a:cubicBezTo>
                    <a:cubicBezTo>
                      <a:pt x="93904" y="311150"/>
                      <a:pt x="91386" y="310685"/>
                      <a:pt x="89141" y="309562"/>
                    </a:cubicBezTo>
                    <a:cubicBezTo>
                      <a:pt x="80913" y="305448"/>
                      <a:pt x="83831" y="303915"/>
                      <a:pt x="74853" y="302419"/>
                    </a:cubicBezTo>
                    <a:cubicBezTo>
                      <a:pt x="67763" y="301237"/>
                      <a:pt x="60566" y="300831"/>
                      <a:pt x="53422" y="300037"/>
                    </a:cubicBezTo>
                    <a:lnTo>
                      <a:pt x="39135" y="295275"/>
                    </a:lnTo>
                    <a:lnTo>
                      <a:pt x="31991" y="292894"/>
                    </a:lnTo>
                    <a:cubicBezTo>
                      <a:pt x="29610" y="290513"/>
                      <a:pt x="26715" y="288552"/>
                      <a:pt x="24847" y="285750"/>
                    </a:cubicBezTo>
                    <a:cubicBezTo>
                      <a:pt x="23455" y="283661"/>
                      <a:pt x="22466" y="281116"/>
                      <a:pt x="22466" y="278606"/>
                    </a:cubicBezTo>
                    <a:cubicBezTo>
                      <a:pt x="22466" y="262656"/>
                      <a:pt x="23503" y="261209"/>
                      <a:pt x="27228" y="250031"/>
                    </a:cubicBezTo>
                    <a:lnTo>
                      <a:pt x="22466" y="235744"/>
                    </a:lnTo>
                    <a:cubicBezTo>
                      <a:pt x="21672" y="233363"/>
                      <a:pt x="20577" y="231061"/>
                      <a:pt x="20085" y="228600"/>
                    </a:cubicBezTo>
                    <a:lnTo>
                      <a:pt x="17703" y="216694"/>
                    </a:lnTo>
                    <a:cubicBezTo>
                      <a:pt x="16512" y="204780"/>
                      <a:pt x="14030" y="174715"/>
                      <a:pt x="10560" y="164306"/>
                    </a:cubicBezTo>
                    <a:lnTo>
                      <a:pt x="5797" y="150019"/>
                    </a:lnTo>
                    <a:lnTo>
                      <a:pt x="3416" y="142875"/>
                    </a:lnTo>
                    <a:cubicBezTo>
                      <a:pt x="4210" y="131762"/>
                      <a:pt x="4741" y="120628"/>
                      <a:pt x="5797" y="109537"/>
                    </a:cubicBezTo>
                    <a:cubicBezTo>
                      <a:pt x="6329" y="103950"/>
                      <a:pt x="8178" y="98481"/>
                      <a:pt x="8178" y="92869"/>
                    </a:cubicBezTo>
                    <a:cubicBezTo>
                      <a:pt x="8178" y="85681"/>
                      <a:pt x="7207" y="78485"/>
                      <a:pt x="5797" y="71437"/>
                    </a:cubicBezTo>
                    <a:cubicBezTo>
                      <a:pt x="4813" y="66515"/>
                      <a:pt x="1035" y="57150"/>
                      <a:pt x="1035" y="57150"/>
                    </a:cubicBezTo>
                    <a:cubicBezTo>
                      <a:pt x="6678" y="40218"/>
                      <a:pt x="0" y="52957"/>
                      <a:pt x="31991" y="47625"/>
                    </a:cubicBezTo>
                    <a:cubicBezTo>
                      <a:pt x="36943" y="46800"/>
                      <a:pt x="41516" y="44450"/>
                      <a:pt x="46278" y="42862"/>
                    </a:cubicBezTo>
                    <a:lnTo>
                      <a:pt x="53422" y="40481"/>
                    </a:lnTo>
                    <a:cubicBezTo>
                      <a:pt x="54991" y="35773"/>
                      <a:pt x="56368" y="29552"/>
                      <a:pt x="60566" y="26194"/>
                    </a:cubicBezTo>
                    <a:cubicBezTo>
                      <a:pt x="62526" y="24626"/>
                      <a:pt x="65329" y="24606"/>
                      <a:pt x="67710" y="23812"/>
                    </a:cubicBezTo>
                    <a:cubicBezTo>
                      <a:pt x="69166" y="19444"/>
                      <a:pt x="72088" y="6499"/>
                      <a:pt x="77235" y="2381"/>
                    </a:cubicBezTo>
                    <a:cubicBezTo>
                      <a:pt x="79195" y="813"/>
                      <a:pt x="81997" y="794"/>
                      <a:pt x="84378" y="0"/>
                    </a:cubicBezTo>
                    <a:lnTo>
                      <a:pt x="93903" y="28575"/>
                    </a:lnTo>
                    <a:lnTo>
                      <a:pt x="96285" y="35719"/>
                    </a:lnTo>
                    <a:lnTo>
                      <a:pt x="98666" y="42862"/>
                    </a:lnTo>
                    <a:cubicBezTo>
                      <a:pt x="101149" y="97493"/>
                      <a:pt x="107397" y="78978"/>
                      <a:pt x="108191" y="9763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Bargarh">
                <a:extLst>
                  <a:ext uri="{FF2B5EF4-FFF2-40B4-BE49-F238E27FC236}">
                    <a16:creationId xmlns:a16="http://schemas.microsoft.com/office/drawing/2014/main" id="{2413CD2F-59E1-4EC2-B313-2496C2E1E82E}"/>
                  </a:ext>
                </a:extLst>
              </p:cNvPr>
              <p:cNvSpPr/>
              <p:nvPr/>
            </p:nvSpPr>
            <p:spPr>
              <a:xfrm>
                <a:off x="4054612" y="4791075"/>
                <a:ext cx="348319" cy="226219"/>
              </a:xfrm>
              <a:custGeom>
                <a:avLst/>
                <a:gdLst>
                  <a:gd name="connsiteX0" fmla="*/ 172107 w 348319"/>
                  <a:gd name="connsiteY0" fmla="*/ 57150 h 226219"/>
                  <a:gd name="connsiteX1" fmla="*/ 164963 w 348319"/>
                  <a:gd name="connsiteY1" fmla="*/ 95250 h 226219"/>
                  <a:gd name="connsiteX2" fmla="*/ 160201 w 348319"/>
                  <a:gd name="connsiteY2" fmla="*/ 102394 h 226219"/>
                  <a:gd name="connsiteX3" fmla="*/ 150676 w 348319"/>
                  <a:gd name="connsiteY3" fmla="*/ 123825 h 226219"/>
                  <a:gd name="connsiteX4" fmla="*/ 143532 w 348319"/>
                  <a:gd name="connsiteY4" fmla="*/ 126206 h 226219"/>
                  <a:gd name="connsiteX5" fmla="*/ 129244 w 348319"/>
                  <a:gd name="connsiteY5" fmla="*/ 121444 h 226219"/>
                  <a:gd name="connsiteX6" fmla="*/ 122101 w 348319"/>
                  <a:gd name="connsiteY6" fmla="*/ 116681 h 226219"/>
                  <a:gd name="connsiteX7" fmla="*/ 107813 w 348319"/>
                  <a:gd name="connsiteY7" fmla="*/ 111919 h 226219"/>
                  <a:gd name="connsiteX8" fmla="*/ 93526 w 348319"/>
                  <a:gd name="connsiteY8" fmla="*/ 107156 h 226219"/>
                  <a:gd name="connsiteX9" fmla="*/ 86382 w 348319"/>
                  <a:gd name="connsiteY9" fmla="*/ 104775 h 226219"/>
                  <a:gd name="connsiteX10" fmla="*/ 72094 w 348319"/>
                  <a:gd name="connsiteY10" fmla="*/ 107156 h 226219"/>
                  <a:gd name="connsiteX11" fmla="*/ 67332 w 348319"/>
                  <a:gd name="connsiteY11" fmla="*/ 114300 h 226219"/>
                  <a:gd name="connsiteX12" fmla="*/ 60188 w 348319"/>
                  <a:gd name="connsiteY12" fmla="*/ 119063 h 226219"/>
                  <a:gd name="connsiteX13" fmla="*/ 19707 w 348319"/>
                  <a:gd name="connsiteY13" fmla="*/ 119063 h 226219"/>
                  <a:gd name="connsiteX14" fmla="*/ 5419 w 348319"/>
                  <a:gd name="connsiteY14" fmla="*/ 128588 h 226219"/>
                  <a:gd name="connsiteX15" fmla="*/ 657 w 348319"/>
                  <a:gd name="connsiteY15" fmla="*/ 135731 h 226219"/>
                  <a:gd name="connsiteX16" fmla="*/ 7801 w 348319"/>
                  <a:gd name="connsiteY16" fmla="*/ 150019 h 226219"/>
                  <a:gd name="connsiteX17" fmla="*/ 14944 w 348319"/>
                  <a:gd name="connsiteY17" fmla="*/ 171450 h 226219"/>
                  <a:gd name="connsiteX18" fmla="*/ 19707 w 348319"/>
                  <a:gd name="connsiteY18" fmla="*/ 185738 h 226219"/>
                  <a:gd name="connsiteX19" fmla="*/ 22088 w 348319"/>
                  <a:gd name="connsiteY19" fmla="*/ 197644 h 226219"/>
                  <a:gd name="connsiteX20" fmla="*/ 26851 w 348319"/>
                  <a:gd name="connsiteY20" fmla="*/ 226219 h 226219"/>
                  <a:gd name="connsiteX21" fmla="*/ 31613 w 348319"/>
                  <a:gd name="connsiteY21" fmla="*/ 219075 h 226219"/>
                  <a:gd name="connsiteX22" fmla="*/ 36376 w 348319"/>
                  <a:gd name="connsiteY22" fmla="*/ 202406 h 226219"/>
                  <a:gd name="connsiteX23" fmla="*/ 43519 w 348319"/>
                  <a:gd name="connsiteY23" fmla="*/ 200025 h 226219"/>
                  <a:gd name="connsiteX24" fmla="*/ 62569 w 348319"/>
                  <a:gd name="connsiteY24" fmla="*/ 192881 h 226219"/>
                  <a:gd name="connsiteX25" fmla="*/ 100669 w 348319"/>
                  <a:gd name="connsiteY25" fmla="*/ 200025 h 226219"/>
                  <a:gd name="connsiteX26" fmla="*/ 114957 w 348319"/>
                  <a:gd name="connsiteY26" fmla="*/ 204788 h 226219"/>
                  <a:gd name="connsiteX27" fmla="*/ 122101 w 348319"/>
                  <a:gd name="connsiteY27" fmla="*/ 207169 h 226219"/>
                  <a:gd name="connsiteX28" fmla="*/ 143532 w 348319"/>
                  <a:gd name="connsiteY28" fmla="*/ 204788 h 226219"/>
                  <a:gd name="connsiteX29" fmla="*/ 157819 w 348319"/>
                  <a:gd name="connsiteY29" fmla="*/ 195263 h 226219"/>
                  <a:gd name="connsiteX30" fmla="*/ 167344 w 348319"/>
                  <a:gd name="connsiteY30" fmla="*/ 197644 h 226219"/>
                  <a:gd name="connsiteX31" fmla="*/ 179251 w 348319"/>
                  <a:gd name="connsiteY31" fmla="*/ 202406 h 226219"/>
                  <a:gd name="connsiteX32" fmla="*/ 210207 w 348319"/>
                  <a:gd name="connsiteY32" fmla="*/ 192881 h 226219"/>
                  <a:gd name="connsiteX33" fmla="*/ 214969 w 348319"/>
                  <a:gd name="connsiteY33" fmla="*/ 185738 h 226219"/>
                  <a:gd name="connsiteX34" fmla="*/ 212588 w 348319"/>
                  <a:gd name="connsiteY34" fmla="*/ 171450 h 226219"/>
                  <a:gd name="connsiteX35" fmla="*/ 195919 w 348319"/>
                  <a:gd name="connsiteY35" fmla="*/ 169069 h 226219"/>
                  <a:gd name="connsiteX36" fmla="*/ 188776 w 348319"/>
                  <a:gd name="connsiteY36" fmla="*/ 166688 h 226219"/>
                  <a:gd name="connsiteX37" fmla="*/ 188776 w 348319"/>
                  <a:gd name="connsiteY37" fmla="*/ 145256 h 226219"/>
                  <a:gd name="connsiteX38" fmla="*/ 217351 w 348319"/>
                  <a:gd name="connsiteY38" fmla="*/ 152400 h 226219"/>
                  <a:gd name="connsiteX39" fmla="*/ 224494 w 348319"/>
                  <a:gd name="connsiteY39" fmla="*/ 154781 h 226219"/>
                  <a:gd name="connsiteX40" fmla="*/ 231638 w 348319"/>
                  <a:gd name="connsiteY40" fmla="*/ 152400 h 226219"/>
                  <a:gd name="connsiteX41" fmla="*/ 253069 w 348319"/>
                  <a:gd name="connsiteY41" fmla="*/ 138113 h 226219"/>
                  <a:gd name="connsiteX42" fmla="*/ 267357 w 348319"/>
                  <a:gd name="connsiteY42" fmla="*/ 128588 h 226219"/>
                  <a:gd name="connsiteX43" fmla="*/ 293551 w 348319"/>
                  <a:gd name="connsiteY43" fmla="*/ 126206 h 226219"/>
                  <a:gd name="connsiteX44" fmla="*/ 300694 w 348319"/>
                  <a:gd name="connsiteY44" fmla="*/ 123825 h 226219"/>
                  <a:gd name="connsiteX45" fmla="*/ 307838 w 348319"/>
                  <a:gd name="connsiteY45" fmla="*/ 119063 h 226219"/>
                  <a:gd name="connsiteX46" fmla="*/ 317363 w 348319"/>
                  <a:gd name="connsiteY46" fmla="*/ 133350 h 226219"/>
                  <a:gd name="connsiteX47" fmla="*/ 324507 w 348319"/>
                  <a:gd name="connsiteY47" fmla="*/ 135731 h 226219"/>
                  <a:gd name="connsiteX48" fmla="*/ 331651 w 348319"/>
                  <a:gd name="connsiteY48" fmla="*/ 133350 h 226219"/>
                  <a:gd name="connsiteX49" fmla="*/ 336413 w 348319"/>
                  <a:gd name="connsiteY49" fmla="*/ 119063 h 226219"/>
                  <a:gd name="connsiteX50" fmla="*/ 348319 w 348319"/>
                  <a:gd name="connsiteY50" fmla="*/ 116681 h 226219"/>
                  <a:gd name="connsiteX51" fmla="*/ 345938 w 348319"/>
                  <a:gd name="connsiteY51" fmla="*/ 107156 h 226219"/>
                  <a:gd name="connsiteX52" fmla="*/ 336413 w 348319"/>
                  <a:gd name="connsiteY52" fmla="*/ 92869 h 226219"/>
                  <a:gd name="connsiteX53" fmla="*/ 326888 w 348319"/>
                  <a:gd name="connsiteY53" fmla="*/ 78581 h 226219"/>
                  <a:gd name="connsiteX54" fmla="*/ 322126 w 348319"/>
                  <a:gd name="connsiteY54" fmla="*/ 71438 h 226219"/>
                  <a:gd name="connsiteX55" fmla="*/ 317363 w 348319"/>
                  <a:gd name="connsiteY55" fmla="*/ 64294 h 226219"/>
                  <a:gd name="connsiteX56" fmla="*/ 312601 w 348319"/>
                  <a:gd name="connsiteY56" fmla="*/ 50006 h 226219"/>
                  <a:gd name="connsiteX57" fmla="*/ 310219 w 348319"/>
                  <a:gd name="connsiteY57" fmla="*/ 40481 h 226219"/>
                  <a:gd name="connsiteX58" fmla="*/ 305457 w 348319"/>
                  <a:gd name="connsiteY58" fmla="*/ 26194 h 226219"/>
                  <a:gd name="connsiteX59" fmla="*/ 303076 w 348319"/>
                  <a:gd name="connsiteY59" fmla="*/ 19050 h 226219"/>
                  <a:gd name="connsiteX60" fmla="*/ 288788 w 348319"/>
                  <a:gd name="connsiteY60" fmla="*/ 11906 h 226219"/>
                  <a:gd name="connsiteX61" fmla="*/ 274501 w 348319"/>
                  <a:gd name="connsiteY61" fmla="*/ 0 h 226219"/>
                  <a:gd name="connsiteX62" fmla="*/ 255451 w 348319"/>
                  <a:gd name="connsiteY62" fmla="*/ 2381 h 226219"/>
                  <a:gd name="connsiteX63" fmla="*/ 248307 w 348319"/>
                  <a:gd name="connsiteY63" fmla="*/ 4763 h 226219"/>
                  <a:gd name="connsiteX64" fmla="*/ 243544 w 348319"/>
                  <a:gd name="connsiteY64" fmla="*/ 11906 h 226219"/>
                  <a:gd name="connsiteX65" fmla="*/ 229257 w 348319"/>
                  <a:gd name="connsiteY65" fmla="*/ 16669 h 226219"/>
                  <a:gd name="connsiteX66" fmla="*/ 217351 w 348319"/>
                  <a:gd name="connsiteY66" fmla="*/ 26194 h 226219"/>
                  <a:gd name="connsiteX67" fmla="*/ 205444 w 348319"/>
                  <a:gd name="connsiteY67" fmla="*/ 35719 h 226219"/>
                  <a:gd name="connsiteX68" fmla="*/ 198301 w 348319"/>
                  <a:gd name="connsiteY68" fmla="*/ 40481 h 226219"/>
                  <a:gd name="connsiteX69" fmla="*/ 188776 w 348319"/>
                  <a:gd name="connsiteY69" fmla="*/ 61913 h 226219"/>
                  <a:gd name="connsiteX70" fmla="*/ 181632 w 348319"/>
                  <a:gd name="connsiteY70" fmla="*/ 64294 h 226219"/>
                  <a:gd name="connsiteX71" fmla="*/ 172107 w 348319"/>
                  <a:gd name="connsiteY71" fmla="*/ 57150 h 22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48319" h="226219">
                    <a:moveTo>
                      <a:pt x="172107" y="57150"/>
                    </a:moveTo>
                    <a:cubicBezTo>
                      <a:pt x="169329" y="62309"/>
                      <a:pt x="170964" y="86247"/>
                      <a:pt x="164963" y="95250"/>
                    </a:cubicBezTo>
                    <a:cubicBezTo>
                      <a:pt x="163376" y="97631"/>
                      <a:pt x="161363" y="99779"/>
                      <a:pt x="160201" y="102394"/>
                    </a:cubicBezTo>
                    <a:cubicBezTo>
                      <a:pt x="157995" y="107358"/>
                      <a:pt x="156249" y="119367"/>
                      <a:pt x="150676" y="123825"/>
                    </a:cubicBezTo>
                    <a:cubicBezTo>
                      <a:pt x="148716" y="125393"/>
                      <a:pt x="145913" y="125412"/>
                      <a:pt x="143532" y="126206"/>
                    </a:cubicBezTo>
                    <a:cubicBezTo>
                      <a:pt x="138769" y="124619"/>
                      <a:pt x="133421" y="124229"/>
                      <a:pt x="129244" y="121444"/>
                    </a:cubicBezTo>
                    <a:cubicBezTo>
                      <a:pt x="126863" y="119856"/>
                      <a:pt x="124716" y="117843"/>
                      <a:pt x="122101" y="116681"/>
                    </a:cubicBezTo>
                    <a:cubicBezTo>
                      <a:pt x="117513" y="114642"/>
                      <a:pt x="112576" y="113506"/>
                      <a:pt x="107813" y="111919"/>
                    </a:cubicBezTo>
                    <a:lnTo>
                      <a:pt x="93526" y="107156"/>
                    </a:lnTo>
                    <a:lnTo>
                      <a:pt x="86382" y="104775"/>
                    </a:lnTo>
                    <a:cubicBezTo>
                      <a:pt x="81619" y="105569"/>
                      <a:pt x="76413" y="104997"/>
                      <a:pt x="72094" y="107156"/>
                    </a:cubicBezTo>
                    <a:cubicBezTo>
                      <a:pt x="69534" y="108436"/>
                      <a:pt x="69356" y="112276"/>
                      <a:pt x="67332" y="114300"/>
                    </a:cubicBezTo>
                    <a:cubicBezTo>
                      <a:pt x="65308" y="116324"/>
                      <a:pt x="62569" y="117475"/>
                      <a:pt x="60188" y="119063"/>
                    </a:cubicBezTo>
                    <a:cubicBezTo>
                      <a:pt x="45273" y="116932"/>
                      <a:pt x="35388" y="114162"/>
                      <a:pt x="19707" y="119063"/>
                    </a:cubicBezTo>
                    <a:cubicBezTo>
                      <a:pt x="14244" y="120770"/>
                      <a:pt x="5419" y="128588"/>
                      <a:pt x="5419" y="128588"/>
                    </a:cubicBezTo>
                    <a:cubicBezTo>
                      <a:pt x="3832" y="130969"/>
                      <a:pt x="1127" y="132908"/>
                      <a:pt x="657" y="135731"/>
                    </a:cubicBezTo>
                    <a:cubicBezTo>
                      <a:pt x="0" y="139676"/>
                      <a:pt x="6142" y="147530"/>
                      <a:pt x="7801" y="150019"/>
                    </a:cubicBezTo>
                    <a:lnTo>
                      <a:pt x="14944" y="171450"/>
                    </a:lnTo>
                    <a:lnTo>
                      <a:pt x="19707" y="185738"/>
                    </a:lnTo>
                    <a:cubicBezTo>
                      <a:pt x="20501" y="189707"/>
                      <a:pt x="21516" y="193637"/>
                      <a:pt x="22088" y="197644"/>
                    </a:cubicBezTo>
                    <a:cubicBezTo>
                      <a:pt x="26075" y="225555"/>
                      <a:pt x="21731" y="210865"/>
                      <a:pt x="26851" y="226219"/>
                    </a:cubicBezTo>
                    <a:cubicBezTo>
                      <a:pt x="28438" y="223838"/>
                      <a:pt x="30486" y="221706"/>
                      <a:pt x="31613" y="219075"/>
                    </a:cubicBezTo>
                    <a:cubicBezTo>
                      <a:pt x="31661" y="218963"/>
                      <a:pt x="35215" y="203567"/>
                      <a:pt x="36376" y="202406"/>
                    </a:cubicBezTo>
                    <a:cubicBezTo>
                      <a:pt x="38151" y="200631"/>
                      <a:pt x="41274" y="201147"/>
                      <a:pt x="43519" y="200025"/>
                    </a:cubicBezTo>
                    <a:cubicBezTo>
                      <a:pt x="59871" y="191850"/>
                      <a:pt x="39598" y="197477"/>
                      <a:pt x="62569" y="192881"/>
                    </a:cubicBezTo>
                    <a:cubicBezTo>
                      <a:pt x="91378" y="195763"/>
                      <a:pt x="78813" y="192740"/>
                      <a:pt x="100669" y="200025"/>
                    </a:cubicBezTo>
                    <a:lnTo>
                      <a:pt x="114957" y="204788"/>
                    </a:lnTo>
                    <a:lnTo>
                      <a:pt x="122101" y="207169"/>
                    </a:lnTo>
                    <a:cubicBezTo>
                      <a:pt x="129245" y="206375"/>
                      <a:pt x="136713" y="207061"/>
                      <a:pt x="143532" y="204788"/>
                    </a:cubicBezTo>
                    <a:cubicBezTo>
                      <a:pt x="148962" y="202978"/>
                      <a:pt x="157819" y="195263"/>
                      <a:pt x="157819" y="195263"/>
                    </a:cubicBezTo>
                    <a:cubicBezTo>
                      <a:pt x="160994" y="196057"/>
                      <a:pt x="164621" y="195829"/>
                      <a:pt x="167344" y="197644"/>
                    </a:cubicBezTo>
                    <a:cubicBezTo>
                      <a:pt x="178628" y="205167"/>
                      <a:pt x="164894" y="207193"/>
                      <a:pt x="179251" y="202406"/>
                    </a:cubicBezTo>
                    <a:cubicBezTo>
                      <a:pt x="190600" y="185383"/>
                      <a:pt x="175883" y="203442"/>
                      <a:pt x="210207" y="192881"/>
                    </a:cubicBezTo>
                    <a:cubicBezTo>
                      <a:pt x="212942" y="192039"/>
                      <a:pt x="213382" y="188119"/>
                      <a:pt x="214969" y="185738"/>
                    </a:cubicBezTo>
                    <a:cubicBezTo>
                      <a:pt x="214175" y="180975"/>
                      <a:pt x="216222" y="174630"/>
                      <a:pt x="212588" y="171450"/>
                    </a:cubicBezTo>
                    <a:cubicBezTo>
                      <a:pt x="208364" y="167754"/>
                      <a:pt x="201423" y="170170"/>
                      <a:pt x="195919" y="169069"/>
                    </a:cubicBezTo>
                    <a:cubicBezTo>
                      <a:pt x="193458" y="168577"/>
                      <a:pt x="191157" y="167482"/>
                      <a:pt x="188776" y="166688"/>
                    </a:cubicBezTo>
                    <a:cubicBezTo>
                      <a:pt x="186934" y="161164"/>
                      <a:pt x="182004" y="150093"/>
                      <a:pt x="188776" y="145256"/>
                    </a:cubicBezTo>
                    <a:cubicBezTo>
                      <a:pt x="191835" y="143071"/>
                      <a:pt x="215306" y="151719"/>
                      <a:pt x="217351" y="152400"/>
                    </a:cubicBezTo>
                    <a:lnTo>
                      <a:pt x="224494" y="154781"/>
                    </a:lnTo>
                    <a:cubicBezTo>
                      <a:pt x="226875" y="153987"/>
                      <a:pt x="229444" y="153619"/>
                      <a:pt x="231638" y="152400"/>
                    </a:cubicBezTo>
                    <a:cubicBezTo>
                      <a:pt x="231640" y="152399"/>
                      <a:pt x="249496" y="140495"/>
                      <a:pt x="253069" y="138113"/>
                    </a:cubicBezTo>
                    <a:cubicBezTo>
                      <a:pt x="253070" y="138112"/>
                      <a:pt x="267355" y="128588"/>
                      <a:pt x="267357" y="128588"/>
                    </a:cubicBezTo>
                    <a:lnTo>
                      <a:pt x="293551" y="126206"/>
                    </a:lnTo>
                    <a:cubicBezTo>
                      <a:pt x="295932" y="125412"/>
                      <a:pt x="298449" y="124947"/>
                      <a:pt x="300694" y="123825"/>
                    </a:cubicBezTo>
                    <a:cubicBezTo>
                      <a:pt x="303254" y="122545"/>
                      <a:pt x="305353" y="117643"/>
                      <a:pt x="307838" y="119063"/>
                    </a:cubicBezTo>
                    <a:cubicBezTo>
                      <a:pt x="312808" y="121903"/>
                      <a:pt x="311933" y="131540"/>
                      <a:pt x="317363" y="133350"/>
                    </a:cubicBezTo>
                    <a:lnTo>
                      <a:pt x="324507" y="135731"/>
                    </a:lnTo>
                    <a:cubicBezTo>
                      <a:pt x="326888" y="134937"/>
                      <a:pt x="330192" y="135393"/>
                      <a:pt x="331651" y="133350"/>
                    </a:cubicBezTo>
                    <a:cubicBezTo>
                      <a:pt x="334569" y="129265"/>
                      <a:pt x="331491" y="120048"/>
                      <a:pt x="336413" y="119063"/>
                    </a:cubicBezTo>
                    <a:lnTo>
                      <a:pt x="348319" y="116681"/>
                    </a:lnTo>
                    <a:cubicBezTo>
                      <a:pt x="347525" y="113506"/>
                      <a:pt x="347402" y="110083"/>
                      <a:pt x="345938" y="107156"/>
                    </a:cubicBezTo>
                    <a:cubicBezTo>
                      <a:pt x="343378" y="102037"/>
                      <a:pt x="339588" y="97631"/>
                      <a:pt x="336413" y="92869"/>
                    </a:cubicBezTo>
                    <a:lnTo>
                      <a:pt x="326888" y="78581"/>
                    </a:lnTo>
                    <a:lnTo>
                      <a:pt x="322126" y="71438"/>
                    </a:lnTo>
                    <a:lnTo>
                      <a:pt x="317363" y="64294"/>
                    </a:lnTo>
                    <a:cubicBezTo>
                      <a:pt x="315776" y="59531"/>
                      <a:pt x="313819" y="54876"/>
                      <a:pt x="312601" y="50006"/>
                    </a:cubicBezTo>
                    <a:cubicBezTo>
                      <a:pt x="311807" y="46831"/>
                      <a:pt x="311159" y="43616"/>
                      <a:pt x="310219" y="40481"/>
                    </a:cubicBezTo>
                    <a:cubicBezTo>
                      <a:pt x="308776" y="35673"/>
                      <a:pt x="307044" y="30956"/>
                      <a:pt x="305457" y="26194"/>
                    </a:cubicBezTo>
                    <a:cubicBezTo>
                      <a:pt x="304663" y="23813"/>
                      <a:pt x="305165" y="20442"/>
                      <a:pt x="303076" y="19050"/>
                    </a:cubicBezTo>
                    <a:cubicBezTo>
                      <a:pt x="282603" y="5403"/>
                      <a:pt x="308506" y="21765"/>
                      <a:pt x="288788" y="11906"/>
                    </a:cubicBezTo>
                    <a:cubicBezTo>
                      <a:pt x="282155" y="8589"/>
                      <a:pt x="279770" y="5269"/>
                      <a:pt x="274501" y="0"/>
                    </a:cubicBezTo>
                    <a:cubicBezTo>
                      <a:pt x="268151" y="794"/>
                      <a:pt x="261747" y="1236"/>
                      <a:pt x="255451" y="2381"/>
                    </a:cubicBezTo>
                    <a:cubicBezTo>
                      <a:pt x="252981" y="2830"/>
                      <a:pt x="250267" y="3195"/>
                      <a:pt x="248307" y="4763"/>
                    </a:cubicBezTo>
                    <a:cubicBezTo>
                      <a:pt x="246072" y="6551"/>
                      <a:pt x="245971" y="10389"/>
                      <a:pt x="243544" y="11906"/>
                    </a:cubicBezTo>
                    <a:cubicBezTo>
                      <a:pt x="239287" y="14567"/>
                      <a:pt x="229257" y="16669"/>
                      <a:pt x="229257" y="16669"/>
                    </a:cubicBezTo>
                    <a:cubicBezTo>
                      <a:pt x="215606" y="37145"/>
                      <a:pt x="233783" y="13048"/>
                      <a:pt x="217351" y="26194"/>
                    </a:cubicBezTo>
                    <a:cubicBezTo>
                      <a:pt x="201965" y="38503"/>
                      <a:pt x="223398" y="29735"/>
                      <a:pt x="205444" y="35719"/>
                    </a:cubicBezTo>
                    <a:cubicBezTo>
                      <a:pt x="203063" y="37306"/>
                      <a:pt x="199818" y="38054"/>
                      <a:pt x="198301" y="40481"/>
                    </a:cubicBezTo>
                    <a:cubicBezTo>
                      <a:pt x="194302" y="46879"/>
                      <a:pt x="195371" y="56637"/>
                      <a:pt x="188776" y="61913"/>
                    </a:cubicBezTo>
                    <a:cubicBezTo>
                      <a:pt x="186816" y="63481"/>
                      <a:pt x="184013" y="63500"/>
                      <a:pt x="181632" y="64294"/>
                    </a:cubicBezTo>
                    <a:cubicBezTo>
                      <a:pt x="173554" y="58908"/>
                      <a:pt x="174885" y="51991"/>
                      <a:pt x="172107" y="5715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Subarnapur(Sonapur)">
                <a:extLst>
                  <a:ext uri="{FF2B5EF4-FFF2-40B4-BE49-F238E27FC236}">
                    <a16:creationId xmlns:a16="http://schemas.microsoft.com/office/drawing/2014/main" id="{79CD5B70-04BA-439D-A4FC-4E6E0C333901}"/>
                  </a:ext>
                </a:extLst>
              </p:cNvPr>
              <p:cNvSpPr/>
              <p:nvPr/>
            </p:nvSpPr>
            <p:spPr>
              <a:xfrm>
                <a:off x="4300538" y="4907228"/>
                <a:ext cx="193056" cy="186130"/>
              </a:xfrm>
              <a:custGeom>
                <a:avLst/>
                <a:gdLst>
                  <a:gd name="connsiteX0" fmla="*/ 190500 w 193056"/>
                  <a:gd name="connsiteY0" fmla="*/ 81491 h 186130"/>
                  <a:gd name="connsiteX1" fmla="*/ 178593 w 193056"/>
                  <a:gd name="connsiteY1" fmla="*/ 60060 h 186130"/>
                  <a:gd name="connsiteX2" fmla="*/ 164306 w 193056"/>
                  <a:gd name="connsiteY2" fmla="*/ 55297 h 186130"/>
                  <a:gd name="connsiteX3" fmla="*/ 157162 w 193056"/>
                  <a:gd name="connsiteY3" fmla="*/ 50535 h 186130"/>
                  <a:gd name="connsiteX4" fmla="*/ 142875 w 193056"/>
                  <a:gd name="connsiteY4" fmla="*/ 38628 h 186130"/>
                  <a:gd name="connsiteX5" fmla="*/ 116681 w 193056"/>
                  <a:gd name="connsiteY5" fmla="*/ 33866 h 186130"/>
                  <a:gd name="connsiteX6" fmla="*/ 111918 w 193056"/>
                  <a:gd name="connsiteY6" fmla="*/ 17197 h 186130"/>
                  <a:gd name="connsiteX7" fmla="*/ 107156 w 193056"/>
                  <a:gd name="connsiteY7" fmla="*/ 10053 h 186130"/>
                  <a:gd name="connsiteX8" fmla="*/ 92868 w 193056"/>
                  <a:gd name="connsiteY8" fmla="*/ 528 h 186130"/>
                  <a:gd name="connsiteX9" fmla="*/ 80962 w 193056"/>
                  <a:gd name="connsiteY9" fmla="*/ 17197 h 186130"/>
                  <a:gd name="connsiteX10" fmla="*/ 69056 w 193056"/>
                  <a:gd name="connsiteY10" fmla="*/ 14816 h 186130"/>
                  <a:gd name="connsiteX11" fmla="*/ 54768 w 193056"/>
                  <a:gd name="connsiteY11" fmla="*/ 5291 h 186130"/>
                  <a:gd name="connsiteX12" fmla="*/ 50006 w 193056"/>
                  <a:gd name="connsiteY12" fmla="*/ 12435 h 186130"/>
                  <a:gd name="connsiteX13" fmla="*/ 26193 w 193056"/>
                  <a:gd name="connsiteY13" fmla="*/ 14816 h 186130"/>
                  <a:gd name="connsiteX14" fmla="*/ 19050 w 193056"/>
                  <a:gd name="connsiteY14" fmla="*/ 17197 h 186130"/>
                  <a:gd name="connsiteX15" fmla="*/ 11906 w 193056"/>
                  <a:gd name="connsiteY15" fmla="*/ 24341 h 186130"/>
                  <a:gd name="connsiteX16" fmla="*/ 4762 w 193056"/>
                  <a:gd name="connsiteY16" fmla="*/ 29103 h 186130"/>
                  <a:gd name="connsiteX17" fmla="*/ 0 w 193056"/>
                  <a:gd name="connsiteY17" fmla="*/ 43391 h 186130"/>
                  <a:gd name="connsiteX18" fmla="*/ 2381 w 193056"/>
                  <a:gd name="connsiteY18" fmla="*/ 50535 h 186130"/>
                  <a:gd name="connsiteX19" fmla="*/ 14287 w 193056"/>
                  <a:gd name="connsiteY19" fmla="*/ 62441 h 186130"/>
                  <a:gd name="connsiteX20" fmla="*/ 28575 w 193056"/>
                  <a:gd name="connsiteY20" fmla="*/ 67203 h 186130"/>
                  <a:gd name="connsiteX21" fmla="*/ 35718 w 193056"/>
                  <a:gd name="connsiteY21" fmla="*/ 71966 h 186130"/>
                  <a:gd name="connsiteX22" fmla="*/ 28575 w 193056"/>
                  <a:gd name="connsiteY22" fmla="*/ 93397 h 186130"/>
                  <a:gd name="connsiteX23" fmla="*/ 19050 w 193056"/>
                  <a:gd name="connsiteY23" fmla="*/ 114828 h 186130"/>
                  <a:gd name="connsiteX24" fmla="*/ 21431 w 193056"/>
                  <a:gd name="connsiteY24" fmla="*/ 131497 h 186130"/>
                  <a:gd name="connsiteX25" fmla="*/ 23812 w 193056"/>
                  <a:gd name="connsiteY25" fmla="*/ 138641 h 186130"/>
                  <a:gd name="connsiteX26" fmla="*/ 21431 w 193056"/>
                  <a:gd name="connsiteY26" fmla="*/ 176741 h 186130"/>
                  <a:gd name="connsiteX27" fmla="*/ 16668 w 193056"/>
                  <a:gd name="connsiteY27" fmla="*/ 183885 h 186130"/>
                  <a:gd name="connsiteX28" fmla="*/ 23812 w 193056"/>
                  <a:gd name="connsiteY28" fmla="*/ 181503 h 186130"/>
                  <a:gd name="connsiteX29" fmla="*/ 33337 w 193056"/>
                  <a:gd name="connsiteY29" fmla="*/ 167216 h 186130"/>
                  <a:gd name="connsiteX30" fmla="*/ 38100 w 193056"/>
                  <a:gd name="connsiteY30" fmla="*/ 160072 h 186130"/>
                  <a:gd name="connsiteX31" fmla="*/ 50006 w 193056"/>
                  <a:gd name="connsiteY31" fmla="*/ 145785 h 186130"/>
                  <a:gd name="connsiteX32" fmla="*/ 54768 w 193056"/>
                  <a:gd name="connsiteY32" fmla="*/ 131497 h 186130"/>
                  <a:gd name="connsiteX33" fmla="*/ 64293 w 193056"/>
                  <a:gd name="connsiteY33" fmla="*/ 117210 h 186130"/>
                  <a:gd name="connsiteX34" fmla="*/ 69056 w 193056"/>
                  <a:gd name="connsiteY34" fmla="*/ 110066 h 186130"/>
                  <a:gd name="connsiteX35" fmla="*/ 80962 w 193056"/>
                  <a:gd name="connsiteY35" fmla="*/ 100541 h 186130"/>
                  <a:gd name="connsiteX36" fmla="*/ 135731 w 193056"/>
                  <a:gd name="connsiteY36" fmla="*/ 98160 h 186130"/>
                  <a:gd name="connsiteX37" fmla="*/ 142875 w 193056"/>
                  <a:gd name="connsiteY37" fmla="*/ 93397 h 186130"/>
                  <a:gd name="connsiteX38" fmla="*/ 180975 w 193056"/>
                  <a:gd name="connsiteY38" fmla="*/ 88635 h 186130"/>
                  <a:gd name="connsiteX39" fmla="*/ 188118 w 193056"/>
                  <a:gd name="connsiteY39" fmla="*/ 86253 h 186130"/>
                  <a:gd name="connsiteX40" fmla="*/ 188118 w 193056"/>
                  <a:gd name="connsiteY40" fmla="*/ 69585 h 186130"/>
                  <a:gd name="connsiteX41" fmla="*/ 190500 w 193056"/>
                  <a:gd name="connsiteY41" fmla="*/ 81491 h 18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93056" h="186130">
                    <a:moveTo>
                      <a:pt x="190500" y="81491"/>
                    </a:moveTo>
                    <a:cubicBezTo>
                      <a:pt x="188913" y="79904"/>
                      <a:pt x="187343" y="64921"/>
                      <a:pt x="178593" y="60060"/>
                    </a:cubicBezTo>
                    <a:cubicBezTo>
                      <a:pt x="174205" y="57622"/>
                      <a:pt x="168483" y="58081"/>
                      <a:pt x="164306" y="55297"/>
                    </a:cubicBezTo>
                    <a:cubicBezTo>
                      <a:pt x="161925" y="53710"/>
                      <a:pt x="159361" y="52367"/>
                      <a:pt x="157162" y="50535"/>
                    </a:cubicBezTo>
                    <a:cubicBezTo>
                      <a:pt x="149265" y="43954"/>
                      <a:pt x="151740" y="43061"/>
                      <a:pt x="142875" y="38628"/>
                    </a:cubicBezTo>
                    <a:cubicBezTo>
                      <a:pt x="135535" y="34958"/>
                      <a:pt x="123242" y="34686"/>
                      <a:pt x="116681" y="33866"/>
                    </a:cubicBezTo>
                    <a:cubicBezTo>
                      <a:pt x="115916" y="30808"/>
                      <a:pt x="113628" y="20618"/>
                      <a:pt x="111918" y="17197"/>
                    </a:cubicBezTo>
                    <a:cubicBezTo>
                      <a:pt x="110638" y="14637"/>
                      <a:pt x="109310" y="11938"/>
                      <a:pt x="107156" y="10053"/>
                    </a:cubicBezTo>
                    <a:cubicBezTo>
                      <a:pt x="102848" y="6284"/>
                      <a:pt x="92868" y="528"/>
                      <a:pt x="92868" y="528"/>
                    </a:cubicBezTo>
                    <a:cubicBezTo>
                      <a:pt x="87312" y="17197"/>
                      <a:pt x="92869" y="13229"/>
                      <a:pt x="80962" y="17197"/>
                    </a:cubicBezTo>
                    <a:cubicBezTo>
                      <a:pt x="76993" y="16403"/>
                      <a:pt x="71918" y="17678"/>
                      <a:pt x="69056" y="14816"/>
                    </a:cubicBezTo>
                    <a:cubicBezTo>
                      <a:pt x="55297" y="1057"/>
                      <a:pt x="81228" y="0"/>
                      <a:pt x="54768" y="5291"/>
                    </a:cubicBezTo>
                    <a:cubicBezTo>
                      <a:pt x="53181" y="7672"/>
                      <a:pt x="52721" y="11530"/>
                      <a:pt x="50006" y="12435"/>
                    </a:cubicBezTo>
                    <a:cubicBezTo>
                      <a:pt x="42438" y="14958"/>
                      <a:pt x="34078" y="13603"/>
                      <a:pt x="26193" y="14816"/>
                    </a:cubicBezTo>
                    <a:cubicBezTo>
                      <a:pt x="23712" y="15198"/>
                      <a:pt x="21431" y="16403"/>
                      <a:pt x="19050" y="17197"/>
                    </a:cubicBezTo>
                    <a:cubicBezTo>
                      <a:pt x="16669" y="19578"/>
                      <a:pt x="14493" y="22185"/>
                      <a:pt x="11906" y="24341"/>
                    </a:cubicBezTo>
                    <a:cubicBezTo>
                      <a:pt x="9707" y="26173"/>
                      <a:pt x="6279" y="26676"/>
                      <a:pt x="4762" y="29103"/>
                    </a:cubicBezTo>
                    <a:cubicBezTo>
                      <a:pt x="2101" y="33360"/>
                      <a:pt x="0" y="43391"/>
                      <a:pt x="0" y="43391"/>
                    </a:cubicBezTo>
                    <a:cubicBezTo>
                      <a:pt x="794" y="45772"/>
                      <a:pt x="1259" y="48290"/>
                      <a:pt x="2381" y="50535"/>
                    </a:cubicBezTo>
                    <a:cubicBezTo>
                      <a:pt x="5329" y="56431"/>
                      <a:pt x="8165" y="59720"/>
                      <a:pt x="14287" y="62441"/>
                    </a:cubicBezTo>
                    <a:cubicBezTo>
                      <a:pt x="18875" y="64480"/>
                      <a:pt x="28575" y="67203"/>
                      <a:pt x="28575" y="67203"/>
                    </a:cubicBezTo>
                    <a:cubicBezTo>
                      <a:pt x="30956" y="68791"/>
                      <a:pt x="35024" y="69190"/>
                      <a:pt x="35718" y="71966"/>
                    </a:cubicBezTo>
                    <a:cubicBezTo>
                      <a:pt x="38935" y="84834"/>
                      <a:pt x="32418" y="84750"/>
                      <a:pt x="28575" y="93397"/>
                    </a:cubicBezTo>
                    <a:cubicBezTo>
                      <a:pt x="17242" y="118898"/>
                      <a:pt x="29826" y="98664"/>
                      <a:pt x="19050" y="114828"/>
                    </a:cubicBezTo>
                    <a:cubicBezTo>
                      <a:pt x="19844" y="120384"/>
                      <a:pt x="20330" y="125993"/>
                      <a:pt x="21431" y="131497"/>
                    </a:cubicBezTo>
                    <a:cubicBezTo>
                      <a:pt x="21923" y="133958"/>
                      <a:pt x="23812" y="136131"/>
                      <a:pt x="23812" y="138641"/>
                    </a:cubicBezTo>
                    <a:cubicBezTo>
                      <a:pt x="23812" y="151366"/>
                      <a:pt x="23416" y="164172"/>
                      <a:pt x="21431" y="176741"/>
                    </a:cubicBezTo>
                    <a:cubicBezTo>
                      <a:pt x="20985" y="179568"/>
                      <a:pt x="15388" y="181325"/>
                      <a:pt x="16668" y="183885"/>
                    </a:cubicBezTo>
                    <a:cubicBezTo>
                      <a:pt x="17791" y="186130"/>
                      <a:pt x="21431" y="182297"/>
                      <a:pt x="23812" y="181503"/>
                    </a:cubicBezTo>
                    <a:lnTo>
                      <a:pt x="33337" y="167216"/>
                    </a:lnTo>
                    <a:cubicBezTo>
                      <a:pt x="34925" y="164835"/>
                      <a:pt x="36076" y="162096"/>
                      <a:pt x="38100" y="160072"/>
                    </a:cubicBezTo>
                    <a:cubicBezTo>
                      <a:pt x="47266" y="150904"/>
                      <a:pt x="43375" y="155730"/>
                      <a:pt x="50006" y="145785"/>
                    </a:cubicBezTo>
                    <a:cubicBezTo>
                      <a:pt x="51593" y="141022"/>
                      <a:pt x="51983" y="135674"/>
                      <a:pt x="54768" y="131497"/>
                    </a:cubicBezTo>
                    <a:lnTo>
                      <a:pt x="64293" y="117210"/>
                    </a:lnTo>
                    <a:lnTo>
                      <a:pt x="69056" y="110066"/>
                    </a:lnTo>
                    <a:cubicBezTo>
                      <a:pt x="73186" y="103871"/>
                      <a:pt x="72878" y="101163"/>
                      <a:pt x="80962" y="100541"/>
                    </a:cubicBezTo>
                    <a:cubicBezTo>
                      <a:pt x="99182" y="99140"/>
                      <a:pt x="117475" y="98954"/>
                      <a:pt x="135731" y="98160"/>
                    </a:cubicBezTo>
                    <a:cubicBezTo>
                      <a:pt x="138112" y="96572"/>
                      <a:pt x="140315" y="94677"/>
                      <a:pt x="142875" y="93397"/>
                    </a:cubicBezTo>
                    <a:cubicBezTo>
                      <a:pt x="153154" y="88257"/>
                      <a:pt x="175072" y="89089"/>
                      <a:pt x="180975" y="88635"/>
                    </a:cubicBezTo>
                    <a:cubicBezTo>
                      <a:pt x="183356" y="87841"/>
                      <a:pt x="186343" y="88028"/>
                      <a:pt x="188118" y="86253"/>
                    </a:cubicBezTo>
                    <a:cubicBezTo>
                      <a:pt x="193056" y="81315"/>
                      <a:pt x="189126" y="74622"/>
                      <a:pt x="188118" y="69585"/>
                    </a:cubicBezTo>
                    <a:cubicBezTo>
                      <a:pt x="187962" y="68806"/>
                      <a:pt x="192087" y="83078"/>
                      <a:pt x="190500" y="8149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Baudh">
                <a:extLst>
                  <a:ext uri="{FF2B5EF4-FFF2-40B4-BE49-F238E27FC236}">
                    <a16:creationId xmlns:a16="http://schemas.microsoft.com/office/drawing/2014/main" id="{C80F1FB0-B274-4E5A-9D8E-EBFF830E1E28}"/>
                  </a:ext>
                </a:extLst>
              </p:cNvPr>
              <p:cNvSpPr/>
              <p:nvPr/>
            </p:nvSpPr>
            <p:spPr>
              <a:xfrm>
                <a:off x="4307050" y="4991100"/>
                <a:ext cx="324481" cy="155444"/>
              </a:xfrm>
              <a:custGeom>
                <a:avLst/>
                <a:gdLst>
                  <a:gd name="connsiteX0" fmla="*/ 253044 w 324481"/>
                  <a:gd name="connsiteY0" fmla="*/ 150019 h 155444"/>
                  <a:gd name="connsiteX1" fmla="*/ 245900 w 324481"/>
                  <a:gd name="connsiteY1" fmla="*/ 145256 h 155444"/>
                  <a:gd name="connsiteX2" fmla="*/ 243519 w 324481"/>
                  <a:gd name="connsiteY2" fmla="*/ 138113 h 155444"/>
                  <a:gd name="connsiteX3" fmla="*/ 241138 w 324481"/>
                  <a:gd name="connsiteY3" fmla="*/ 121444 h 155444"/>
                  <a:gd name="connsiteX4" fmla="*/ 226850 w 324481"/>
                  <a:gd name="connsiteY4" fmla="*/ 114300 h 155444"/>
                  <a:gd name="connsiteX5" fmla="*/ 224469 w 324481"/>
                  <a:gd name="connsiteY5" fmla="*/ 107156 h 155444"/>
                  <a:gd name="connsiteX6" fmla="*/ 219706 w 324481"/>
                  <a:gd name="connsiteY6" fmla="*/ 100013 h 155444"/>
                  <a:gd name="connsiteX7" fmla="*/ 217325 w 324481"/>
                  <a:gd name="connsiteY7" fmla="*/ 88106 h 155444"/>
                  <a:gd name="connsiteX8" fmla="*/ 214944 w 324481"/>
                  <a:gd name="connsiteY8" fmla="*/ 80963 h 155444"/>
                  <a:gd name="connsiteX9" fmla="*/ 207800 w 324481"/>
                  <a:gd name="connsiteY9" fmla="*/ 78581 h 155444"/>
                  <a:gd name="connsiteX10" fmla="*/ 203038 w 324481"/>
                  <a:gd name="connsiteY10" fmla="*/ 85725 h 155444"/>
                  <a:gd name="connsiteX11" fmla="*/ 195894 w 324481"/>
                  <a:gd name="connsiteY11" fmla="*/ 88106 h 155444"/>
                  <a:gd name="connsiteX12" fmla="*/ 188750 w 324481"/>
                  <a:gd name="connsiteY12" fmla="*/ 92869 h 155444"/>
                  <a:gd name="connsiteX13" fmla="*/ 160175 w 324481"/>
                  <a:gd name="connsiteY13" fmla="*/ 97631 h 155444"/>
                  <a:gd name="connsiteX14" fmla="*/ 145888 w 324481"/>
                  <a:gd name="connsiteY14" fmla="*/ 102394 h 155444"/>
                  <a:gd name="connsiteX15" fmla="*/ 133981 w 324481"/>
                  <a:gd name="connsiteY15" fmla="*/ 111919 h 155444"/>
                  <a:gd name="connsiteX16" fmla="*/ 112550 w 324481"/>
                  <a:gd name="connsiteY16" fmla="*/ 121444 h 155444"/>
                  <a:gd name="connsiteX17" fmla="*/ 105406 w 324481"/>
                  <a:gd name="connsiteY17" fmla="*/ 123825 h 155444"/>
                  <a:gd name="connsiteX18" fmla="*/ 98263 w 324481"/>
                  <a:gd name="connsiteY18" fmla="*/ 128588 h 155444"/>
                  <a:gd name="connsiteX19" fmla="*/ 76831 w 324481"/>
                  <a:gd name="connsiteY19" fmla="*/ 133350 h 155444"/>
                  <a:gd name="connsiteX20" fmla="*/ 55400 w 324481"/>
                  <a:gd name="connsiteY20" fmla="*/ 140494 h 155444"/>
                  <a:gd name="connsiteX21" fmla="*/ 48256 w 324481"/>
                  <a:gd name="connsiteY21" fmla="*/ 142875 h 155444"/>
                  <a:gd name="connsiteX22" fmla="*/ 33969 w 324481"/>
                  <a:gd name="connsiteY22" fmla="*/ 154781 h 155444"/>
                  <a:gd name="connsiteX23" fmla="*/ 31588 w 324481"/>
                  <a:gd name="connsiteY23" fmla="*/ 147638 h 155444"/>
                  <a:gd name="connsiteX24" fmla="*/ 24444 w 324481"/>
                  <a:gd name="connsiteY24" fmla="*/ 145256 h 155444"/>
                  <a:gd name="connsiteX25" fmla="*/ 10156 w 324481"/>
                  <a:gd name="connsiteY25" fmla="*/ 135731 h 155444"/>
                  <a:gd name="connsiteX26" fmla="*/ 3013 w 324481"/>
                  <a:gd name="connsiteY26" fmla="*/ 130969 h 155444"/>
                  <a:gd name="connsiteX27" fmla="*/ 631 w 324481"/>
                  <a:gd name="connsiteY27" fmla="*/ 123825 h 155444"/>
                  <a:gd name="connsiteX28" fmla="*/ 3013 w 324481"/>
                  <a:gd name="connsiteY28" fmla="*/ 107156 h 155444"/>
                  <a:gd name="connsiteX29" fmla="*/ 24444 w 324481"/>
                  <a:gd name="connsiteY29" fmla="*/ 95250 h 155444"/>
                  <a:gd name="connsiteX30" fmla="*/ 31588 w 324481"/>
                  <a:gd name="connsiteY30" fmla="*/ 88106 h 155444"/>
                  <a:gd name="connsiteX31" fmla="*/ 41113 w 324481"/>
                  <a:gd name="connsiteY31" fmla="*/ 73819 h 155444"/>
                  <a:gd name="connsiteX32" fmla="*/ 50638 w 324481"/>
                  <a:gd name="connsiteY32" fmla="*/ 59531 h 155444"/>
                  <a:gd name="connsiteX33" fmla="*/ 55400 w 324481"/>
                  <a:gd name="connsiteY33" fmla="*/ 52388 h 155444"/>
                  <a:gd name="connsiteX34" fmla="*/ 60163 w 324481"/>
                  <a:gd name="connsiteY34" fmla="*/ 45244 h 155444"/>
                  <a:gd name="connsiteX35" fmla="*/ 72069 w 324481"/>
                  <a:gd name="connsiteY35" fmla="*/ 26194 h 155444"/>
                  <a:gd name="connsiteX36" fmla="*/ 74450 w 324481"/>
                  <a:gd name="connsiteY36" fmla="*/ 19050 h 155444"/>
                  <a:gd name="connsiteX37" fmla="*/ 91119 w 324481"/>
                  <a:gd name="connsiteY37" fmla="*/ 16669 h 155444"/>
                  <a:gd name="connsiteX38" fmla="*/ 138744 w 324481"/>
                  <a:gd name="connsiteY38" fmla="*/ 14288 h 155444"/>
                  <a:gd name="connsiteX39" fmla="*/ 145888 w 324481"/>
                  <a:gd name="connsiteY39" fmla="*/ 7144 h 155444"/>
                  <a:gd name="connsiteX40" fmla="*/ 183988 w 324481"/>
                  <a:gd name="connsiteY40" fmla="*/ 0 h 155444"/>
                  <a:gd name="connsiteX41" fmla="*/ 191131 w 324481"/>
                  <a:gd name="connsiteY41" fmla="*/ 2381 h 155444"/>
                  <a:gd name="connsiteX42" fmla="*/ 207800 w 324481"/>
                  <a:gd name="connsiteY42" fmla="*/ 23813 h 155444"/>
                  <a:gd name="connsiteX43" fmla="*/ 214944 w 324481"/>
                  <a:gd name="connsiteY43" fmla="*/ 38100 h 155444"/>
                  <a:gd name="connsiteX44" fmla="*/ 253044 w 324481"/>
                  <a:gd name="connsiteY44" fmla="*/ 45244 h 155444"/>
                  <a:gd name="connsiteX45" fmla="*/ 257806 w 324481"/>
                  <a:gd name="connsiteY45" fmla="*/ 52388 h 155444"/>
                  <a:gd name="connsiteX46" fmla="*/ 272094 w 324481"/>
                  <a:gd name="connsiteY46" fmla="*/ 59531 h 155444"/>
                  <a:gd name="connsiteX47" fmla="*/ 293525 w 324481"/>
                  <a:gd name="connsiteY47" fmla="*/ 71438 h 155444"/>
                  <a:gd name="connsiteX48" fmla="*/ 310194 w 324481"/>
                  <a:gd name="connsiteY48" fmla="*/ 83344 h 155444"/>
                  <a:gd name="connsiteX49" fmla="*/ 317338 w 324481"/>
                  <a:gd name="connsiteY49" fmla="*/ 85725 h 155444"/>
                  <a:gd name="connsiteX50" fmla="*/ 324481 w 324481"/>
                  <a:gd name="connsiteY50" fmla="*/ 88106 h 155444"/>
                  <a:gd name="connsiteX51" fmla="*/ 322100 w 324481"/>
                  <a:gd name="connsiteY51" fmla="*/ 95250 h 155444"/>
                  <a:gd name="connsiteX52" fmla="*/ 307813 w 324481"/>
                  <a:gd name="connsiteY52" fmla="*/ 102394 h 155444"/>
                  <a:gd name="connsiteX53" fmla="*/ 303050 w 324481"/>
                  <a:gd name="connsiteY53" fmla="*/ 109538 h 155444"/>
                  <a:gd name="connsiteX54" fmla="*/ 288763 w 324481"/>
                  <a:gd name="connsiteY54" fmla="*/ 114300 h 155444"/>
                  <a:gd name="connsiteX55" fmla="*/ 281619 w 324481"/>
                  <a:gd name="connsiteY55" fmla="*/ 119063 h 155444"/>
                  <a:gd name="connsiteX56" fmla="*/ 272094 w 324481"/>
                  <a:gd name="connsiteY56" fmla="*/ 130969 h 155444"/>
                  <a:gd name="connsiteX57" fmla="*/ 262569 w 324481"/>
                  <a:gd name="connsiteY57" fmla="*/ 145256 h 155444"/>
                  <a:gd name="connsiteX58" fmla="*/ 253044 w 324481"/>
                  <a:gd name="connsiteY58" fmla="*/ 150019 h 1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24481" h="155444">
                    <a:moveTo>
                      <a:pt x="253044" y="150019"/>
                    </a:moveTo>
                    <a:cubicBezTo>
                      <a:pt x="250663" y="148431"/>
                      <a:pt x="247688" y="147491"/>
                      <a:pt x="245900" y="145256"/>
                    </a:cubicBezTo>
                    <a:cubicBezTo>
                      <a:pt x="244332" y="143296"/>
                      <a:pt x="244011" y="140574"/>
                      <a:pt x="243519" y="138113"/>
                    </a:cubicBezTo>
                    <a:cubicBezTo>
                      <a:pt x="242418" y="132609"/>
                      <a:pt x="243417" y="126573"/>
                      <a:pt x="241138" y="121444"/>
                    </a:cubicBezTo>
                    <a:cubicBezTo>
                      <a:pt x="239532" y="117830"/>
                      <a:pt x="230021" y="115357"/>
                      <a:pt x="226850" y="114300"/>
                    </a:cubicBezTo>
                    <a:cubicBezTo>
                      <a:pt x="226056" y="111919"/>
                      <a:pt x="225592" y="109401"/>
                      <a:pt x="224469" y="107156"/>
                    </a:cubicBezTo>
                    <a:cubicBezTo>
                      <a:pt x="223189" y="104596"/>
                      <a:pt x="220711" y="102693"/>
                      <a:pt x="219706" y="100013"/>
                    </a:cubicBezTo>
                    <a:cubicBezTo>
                      <a:pt x="218285" y="96223"/>
                      <a:pt x="218307" y="92033"/>
                      <a:pt x="217325" y="88106"/>
                    </a:cubicBezTo>
                    <a:cubicBezTo>
                      <a:pt x="216716" y="85671"/>
                      <a:pt x="216719" y="82738"/>
                      <a:pt x="214944" y="80963"/>
                    </a:cubicBezTo>
                    <a:cubicBezTo>
                      <a:pt x="213169" y="79188"/>
                      <a:pt x="210181" y="79375"/>
                      <a:pt x="207800" y="78581"/>
                    </a:cubicBezTo>
                    <a:cubicBezTo>
                      <a:pt x="206213" y="80962"/>
                      <a:pt x="205273" y="83937"/>
                      <a:pt x="203038" y="85725"/>
                    </a:cubicBezTo>
                    <a:cubicBezTo>
                      <a:pt x="201078" y="87293"/>
                      <a:pt x="198139" y="86983"/>
                      <a:pt x="195894" y="88106"/>
                    </a:cubicBezTo>
                    <a:cubicBezTo>
                      <a:pt x="193334" y="89386"/>
                      <a:pt x="191430" y="91864"/>
                      <a:pt x="188750" y="92869"/>
                    </a:cubicBezTo>
                    <a:cubicBezTo>
                      <a:pt x="184465" y="94476"/>
                      <a:pt x="162649" y="97278"/>
                      <a:pt x="160175" y="97631"/>
                    </a:cubicBezTo>
                    <a:cubicBezTo>
                      <a:pt x="155413" y="99219"/>
                      <a:pt x="148673" y="98217"/>
                      <a:pt x="145888" y="102394"/>
                    </a:cubicBezTo>
                    <a:cubicBezTo>
                      <a:pt x="139733" y="111626"/>
                      <a:pt x="143840" y="108633"/>
                      <a:pt x="133981" y="111919"/>
                    </a:cubicBezTo>
                    <a:cubicBezTo>
                      <a:pt x="122662" y="119465"/>
                      <a:pt x="129552" y="115777"/>
                      <a:pt x="112550" y="121444"/>
                    </a:cubicBezTo>
                    <a:lnTo>
                      <a:pt x="105406" y="123825"/>
                    </a:lnTo>
                    <a:cubicBezTo>
                      <a:pt x="103025" y="125413"/>
                      <a:pt x="100823" y="127308"/>
                      <a:pt x="98263" y="128588"/>
                    </a:cubicBezTo>
                    <a:cubicBezTo>
                      <a:pt x="92403" y="131518"/>
                      <a:pt x="82315" y="132436"/>
                      <a:pt x="76831" y="133350"/>
                    </a:cubicBezTo>
                    <a:lnTo>
                      <a:pt x="55400" y="140494"/>
                    </a:lnTo>
                    <a:lnTo>
                      <a:pt x="48256" y="142875"/>
                    </a:lnTo>
                    <a:cubicBezTo>
                      <a:pt x="47670" y="143461"/>
                      <a:pt x="36623" y="155444"/>
                      <a:pt x="33969" y="154781"/>
                    </a:cubicBezTo>
                    <a:cubicBezTo>
                      <a:pt x="31534" y="154172"/>
                      <a:pt x="33363" y="149413"/>
                      <a:pt x="31588" y="147638"/>
                    </a:cubicBezTo>
                    <a:cubicBezTo>
                      <a:pt x="29813" y="145863"/>
                      <a:pt x="26638" y="146475"/>
                      <a:pt x="24444" y="145256"/>
                    </a:cubicBezTo>
                    <a:cubicBezTo>
                      <a:pt x="19440" y="142476"/>
                      <a:pt x="14919" y="138906"/>
                      <a:pt x="10156" y="135731"/>
                    </a:cubicBezTo>
                    <a:lnTo>
                      <a:pt x="3013" y="130969"/>
                    </a:lnTo>
                    <a:cubicBezTo>
                      <a:pt x="2219" y="128588"/>
                      <a:pt x="631" y="126335"/>
                      <a:pt x="631" y="123825"/>
                    </a:cubicBezTo>
                    <a:cubicBezTo>
                      <a:pt x="631" y="118212"/>
                      <a:pt x="0" y="111891"/>
                      <a:pt x="3013" y="107156"/>
                    </a:cubicBezTo>
                    <a:cubicBezTo>
                      <a:pt x="7423" y="100227"/>
                      <a:pt x="17118" y="97692"/>
                      <a:pt x="24444" y="95250"/>
                    </a:cubicBezTo>
                    <a:cubicBezTo>
                      <a:pt x="26825" y="92869"/>
                      <a:pt x="29520" y="90764"/>
                      <a:pt x="31588" y="88106"/>
                    </a:cubicBezTo>
                    <a:cubicBezTo>
                      <a:pt x="35102" y="83588"/>
                      <a:pt x="37938" y="78581"/>
                      <a:pt x="41113" y="73819"/>
                    </a:cubicBezTo>
                    <a:lnTo>
                      <a:pt x="50638" y="59531"/>
                    </a:lnTo>
                    <a:lnTo>
                      <a:pt x="55400" y="52388"/>
                    </a:lnTo>
                    <a:lnTo>
                      <a:pt x="60163" y="45244"/>
                    </a:lnTo>
                    <a:cubicBezTo>
                      <a:pt x="65830" y="28241"/>
                      <a:pt x="60748" y="33740"/>
                      <a:pt x="72069" y="26194"/>
                    </a:cubicBezTo>
                    <a:cubicBezTo>
                      <a:pt x="72863" y="23813"/>
                      <a:pt x="72205" y="20173"/>
                      <a:pt x="74450" y="19050"/>
                    </a:cubicBezTo>
                    <a:cubicBezTo>
                      <a:pt x="79470" y="16540"/>
                      <a:pt x="85522" y="17084"/>
                      <a:pt x="91119" y="16669"/>
                    </a:cubicBezTo>
                    <a:cubicBezTo>
                      <a:pt x="106970" y="15495"/>
                      <a:pt x="122869" y="15082"/>
                      <a:pt x="138744" y="14288"/>
                    </a:cubicBezTo>
                    <a:cubicBezTo>
                      <a:pt x="141125" y="11907"/>
                      <a:pt x="142944" y="8780"/>
                      <a:pt x="145888" y="7144"/>
                    </a:cubicBezTo>
                    <a:cubicBezTo>
                      <a:pt x="157083" y="924"/>
                      <a:pt x="172119" y="1187"/>
                      <a:pt x="183988" y="0"/>
                    </a:cubicBezTo>
                    <a:cubicBezTo>
                      <a:pt x="186369" y="794"/>
                      <a:pt x="189043" y="989"/>
                      <a:pt x="191131" y="2381"/>
                    </a:cubicBezTo>
                    <a:cubicBezTo>
                      <a:pt x="196415" y="5904"/>
                      <a:pt x="206448" y="19757"/>
                      <a:pt x="207800" y="23813"/>
                    </a:cubicBezTo>
                    <a:cubicBezTo>
                      <a:pt x="209098" y="27706"/>
                      <a:pt x="211056" y="35670"/>
                      <a:pt x="214944" y="38100"/>
                    </a:cubicBezTo>
                    <a:cubicBezTo>
                      <a:pt x="224659" y="44172"/>
                      <a:pt x="243528" y="44292"/>
                      <a:pt x="253044" y="45244"/>
                    </a:cubicBezTo>
                    <a:cubicBezTo>
                      <a:pt x="254631" y="47625"/>
                      <a:pt x="255782" y="50364"/>
                      <a:pt x="257806" y="52388"/>
                    </a:cubicBezTo>
                    <a:cubicBezTo>
                      <a:pt x="262421" y="57003"/>
                      <a:pt x="266285" y="57595"/>
                      <a:pt x="272094" y="59531"/>
                    </a:cubicBezTo>
                    <a:cubicBezTo>
                      <a:pt x="288470" y="70448"/>
                      <a:pt x="280951" y="67246"/>
                      <a:pt x="293525" y="71438"/>
                    </a:cubicBezTo>
                    <a:cubicBezTo>
                      <a:pt x="297493" y="83343"/>
                      <a:pt x="293525" y="77788"/>
                      <a:pt x="310194" y="83344"/>
                    </a:cubicBezTo>
                    <a:lnTo>
                      <a:pt x="317338" y="85725"/>
                    </a:lnTo>
                    <a:lnTo>
                      <a:pt x="324481" y="88106"/>
                    </a:lnTo>
                    <a:cubicBezTo>
                      <a:pt x="323687" y="90487"/>
                      <a:pt x="323668" y="93290"/>
                      <a:pt x="322100" y="95250"/>
                    </a:cubicBezTo>
                    <a:cubicBezTo>
                      <a:pt x="318743" y="99447"/>
                      <a:pt x="312519" y="100825"/>
                      <a:pt x="307813" y="102394"/>
                    </a:cubicBezTo>
                    <a:cubicBezTo>
                      <a:pt x="306225" y="104775"/>
                      <a:pt x="305477" y="108021"/>
                      <a:pt x="303050" y="109538"/>
                    </a:cubicBezTo>
                    <a:cubicBezTo>
                      <a:pt x="298793" y="112199"/>
                      <a:pt x="288763" y="114300"/>
                      <a:pt x="288763" y="114300"/>
                    </a:cubicBezTo>
                    <a:cubicBezTo>
                      <a:pt x="286382" y="115888"/>
                      <a:pt x="283407" y="116828"/>
                      <a:pt x="281619" y="119063"/>
                    </a:cubicBezTo>
                    <a:cubicBezTo>
                      <a:pt x="268473" y="135495"/>
                      <a:pt x="292570" y="117318"/>
                      <a:pt x="272094" y="130969"/>
                    </a:cubicBezTo>
                    <a:cubicBezTo>
                      <a:pt x="268919" y="135731"/>
                      <a:pt x="264379" y="139826"/>
                      <a:pt x="262569" y="145256"/>
                    </a:cubicBezTo>
                    <a:lnTo>
                      <a:pt x="253044" y="150019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Nayagarh">
                <a:extLst>
                  <a:ext uri="{FF2B5EF4-FFF2-40B4-BE49-F238E27FC236}">
                    <a16:creationId xmlns:a16="http://schemas.microsoft.com/office/drawing/2014/main" id="{04D02653-774C-48B3-A0BC-49075815C58C}"/>
                  </a:ext>
                </a:extLst>
              </p:cNvPr>
              <p:cNvSpPr/>
              <p:nvPr/>
            </p:nvSpPr>
            <p:spPr>
              <a:xfrm>
                <a:off x="4561855" y="5072063"/>
                <a:ext cx="238437" cy="201786"/>
              </a:xfrm>
              <a:custGeom>
                <a:avLst/>
                <a:gdLst>
                  <a:gd name="connsiteX0" fmla="*/ 114920 w 238437"/>
                  <a:gd name="connsiteY0" fmla="*/ 197643 h 201786"/>
                  <a:gd name="connsiteX1" fmla="*/ 105395 w 238437"/>
                  <a:gd name="connsiteY1" fmla="*/ 185737 h 201786"/>
                  <a:gd name="connsiteX2" fmla="*/ 95870 w 238437"/>
                  <a:gd name="connsiteY2" fmla="*/ 173831 h 201786"/>
                  <a:gd name="connsiteX3" fmla="*/ 79201 w 238437"/>
                  <a:gd name="connsiteY3" fmla="*/ 157162 h 201786"/>
                  <a:gd name="connsiteX4" fmla="*/ 76820 w 238437"/>
                  <a:gd name="connsiteY4" fmla="*/ 130968 h 201786"/>
                  <a:gd name="connsiteX5" fmla="*/ 86345 w 238437"/>
                  <a:gd name="connsiteY5" fmla="*/ 116681 h 201786"/>
                  <a:gd name="connsiteX6" fmla="*/ 83964 w 238437"/>
                  <a:gd name="connsiteY6" fmla="*/ 104775 h 201786"/>
                  <a:gd name="connsiteX7" fmla="*/ 76820 w 238437"/>
                  <a:gd name="connsiteY7" fmla="*/ 100012 h 201786"/>
                  <a:gd name="connsiteX8" fmla="*/ 62533 w 238437"/>
                  <a:gd name="connsiteY8" fmla="*/ 95250 h 201786"/>
                  <a:gd name="connsiteX9" fmla="*/ 55389 w 238437"/>
                  <a:gd name="connsiteY9" fmla="*/ 92868 h 201786"/>
                  <a:gd name="connsiteX10" fmla="*/ 48245 w 238437"/>
                  <a:gd name="connsiteY10" fmla="*/ 88106 h 201786"/>
                  <a:gd name="connsiteX11" fmla="*/ 41101 w 238437"/>
                  <a:gd name="connsiteY11" fmla="*/ 90487 h 201786"/>
                  <a:gd name="connsiteX12" fmla="*/ 31576 w 238437"/>
                  <a:gd name="connsiteY12" fmla="*/ 104775 h 201786"/>
                  <a:gd name="connsiteX13" fmla="*/ 26814 w 238437"/>
                  <a:gd name="connsiteY13" fmla="*/ 111918 h 201786"/>
                  <a:gd name="connsiteX14" fmla="*/ 19670 w 238437"/>
                  <a:gd name="connsiteY14" fmla="*/ 116681 h 201786"/>
                  <a:gd name="connsiteX15" fmla="*/ 10145 w 238437"/>
                  <a:gd name="connsiteY15" fmla="*/ 88106 h 201786"/>
                  <a:gd name="connsiteX16" fmla="*/ 5383 w 238437"/>
                  <a:gd name="connsiteY16" fmla="*/ 80962 h 201786"/>
                  <a:gd name="connsiteX17" fmla="*/ 3001 w 238437"/>
                  <a:gd name="connsiteY17" fmla="*/ 73818 h 201786"/>
                  <a:gd name="connsiteX18" fmla="*/ 12526 w 238437"/>
                  <a:gd name="connsiteY18" fmla="*/ 61912 h 201786"/>
                  <a:gd name="connsiteX19" fmla="*/ 14908 w 238437"/>
                  <a:gd name="connsiteY19" fmla="*/ 54768 h 201786"/>
                  <a:gd name="connsiteX20" fmla="*/ 24433 w 238437"/>
                  <a:gd name="connsiteY20" fmla="*/ 40481 h 201786"/>
                  <a:gd name="connsiteX21" fmla="*/ 24433 w 238437"/>
                  <a:gd name="connsiteY21" fmla="*/ 40481 h 201786"/>
                  <a:gd name="connsiteX22" fmla="*/ 38720 w 238437"/>
                  <a:gd name="connsiteY22" fmla="*/ 30956 h 201786"/>
                  <a:gd name="connsiteX23" fmla="*/ 53008 w 238437"/>
                  <a:gd name="connsiteY23" fmla="*/ 26193 h 201786"/>
                  <a:gd name="connsiteX24" fmla="*/ 55389 w 238437"/>
                  <a:gd name="connsiteY24" fmla="*/ 19050 h 201786"/>
                  <a:gd name="connsiteX25" fmla="*/ 62533 w 238437"/>
                  <a:gd name="connsiteY25" fmla="*/ 16668 h 201786"/>
                  <a:gd name="connsiteX26" fmla="*/ 69676 w 238437"/>
                  <a:gd name="connsiteY26" fmla="*/ 11906 h 201786"/>
                  <a:gd name="connsiteX27" fmla="*/ 91108 w 238437"/>
                  <a:gd name="connsiteY27" fmla="*/ 4762 h 201786"/>
                  <a:gd name="connsiteX28" fmla="*/ 98251 w 238437"/>
                  <a:gd name="connsiteY28" fmla="*/ 2381 h 201786"/>
                  <a:gd name="connsiteX29" fmla="*/ 105395 w 238437"/>
                  <a:gd name="connsiteY29" fmla="*/ 0 h 201786"/>
                  <a:gd name="connsiteX30" fmla="*/ 119683 w 238437"/>
                  <a:gd name="connsiteY30" fmla="*/ 2381 h 201786"/>
                  <a:gd name="connsiteX31" fmla="*/ 129208 w 238437"/>
                  <a:gd name="connsiteY31" fmla="*/ 23812 h 201786"/>
                  <a:gd name="connsiteX32" fmla="*/ 131589 w 238437"/>
                  <a:gd name="connsiteY32" fmla="*/ 35718 h 201786"/>
                  <a:gd name="connsiteX33" fmla="*/ 145876 w 238437"/>
                  <a:gd name="connsiteY33" fmla="*/ 40481 h 201786"/>
                  <a:gd name="connsiteX34" fmla="*/ 153020 w 238437"/>
                  <a:gd name="connsiteY34" fmla="*/ 42862 h 201786"/>
                  <a:gd name="connsiteX35" fmla="*/ 164926 w 238437"/>
                  <a:gd name="connsiteY35" fmla="*/ 52387 h 201786"/>
                  <a:gd name="connsiteX36" fmla="*/ 176833 w 238437"/>
                  <a:gd name="connsiteY36" fmla="*/ 61912 h 201786"/>
                  <a:gd name="connsiteX37" fmla="*/ 191120 w 238437"/>
                  <a:gd name="connsiteY37" fmla="*/ 69056 h 201786"/>
                  <a:gd name="connsiteX38" fmla="*/ 198264 w 238437"/>
                  <a:gd name="connsiteY38" fmla="*/ 64293 h 201786"/>
                  <a:gd name="connsiteX39" fmla="*/ 212551 w 238437"/>
                  <a:gd name="connsiteY39" fmla="*/ 66675 h 201786"/>
                  <a:gd name="connsiteX40" fmla="*/ 219695 w 238437"/>
                  <a:gd name="connsiteY40" fmla="*/ 73818 h 201786"/>
                  <a:gd name="connsiteX41" fmla="*/ 226839 w 238437"/>
                  <a:gd name="connsiteY41" fmla="*/ 76200 h 201786"/>
                  <a:gd name="connsiteX42" fmla="*/ 229220 w 238437"/>
                  <a:gd name="connsiteY42" fmla="*/ 83343 h 201786"/>
                  <a:gd name="connsiteX43" fmla="*/ 231601 w 238437"/>
                  <a:gd name="connsiteY43" fmla="*/ 100012 h 201786"/>
                  <a:gd name="connsiteX44" fmla="*/ 224458 w 238437"/>
                  <a:gd name="connsiteY44" fmla="*/ 102393 h 201786"/>
                  <a:gd name="connsiteX45" fmla="*/ 219695 w 238437"/>
                  <a:gd name="connsiteY45" fmla="*/ 109537 h 201786"/>
                  <a:gd name="connsiteX46" fmla="*/ 212551 w 238437"/>
                  <a:gd name="connsiteY46" fmla="*/ 111918 h 201786"/>
                  <a:gd name="connsiteX47" fmla="*/ 181595 w 238437"/>
                  <a:gd name="connsiteY47" fmla="*/ 114300 h 201786"/>
                  <a:gd name="connsiteX48" fmla="*/ 167308 w 238437"/>
                  <a:gd name="connsiteY48" fmla="*/ 119062 h 201786"/>
                  <a:gd name="connsiteX49" fmla="*/ 157783 w 238437"/>
                  <a:gd name="connsiteY49" fmla="*/ 133350 h 201786"/>
                  <a:gd name="connsiteX50" fmla="*/ 160164 w 238437"/>
                  <a:gd name="connsiteY50" fmla="*/ 140493 h 201786"/>
                  <a:gd name="connsiteX51" fmla="*/ 167308 w 238437"/>
                  <a:gd name="connsiteY51" fmla="*/ 142875 h 201786"/>
                  <a:gd name="connsiteX52" fmla="*/ 203026 w 238437"/>
                  <a:gd name="connsiteY52" fmla="*/ 140493 h 201786"/>
                  <a:gd name="connsiteX53" fmla="*/ 210170 w 238437"/>
                  <a:gd name="connsiteY53" fmla="*/ 138112 h 201786"/>
                  <a:gd name="connsiteX54" fmla="*/ 212551 w 238437"/>
                  <a:gd name="connsiteY54" fmla="*/ 145256 h 201786"/>
                  <a:gd name="connsiteX55" fmla="*/ 214933 w 238437"/>
                  <a:gd name="connsiteY55" fmla="*/ 169068 h 201786"/>
                  <a:gd name="connsiteX56" fmla="*/ 212551 w 238437"/>
                  <a:gd name="connsiteY56" fmla="*/ 185737 h 201786"/>
                  <a:gd name="connsiteX57" fmla="*/ 205408 w 238437"/>
                  <a:gd name="connsiteY57" fmla="*/ 190500 h 201786"/>
                  <a:gd name="connsiteX58" fmla="*/ 191120 w 238437"/>
                  <a:gd name="connsiteY58" fmla="*/ 195262 h 201786"/>
                  <a:gd name="connsiteX59" fmla="*/ 157783 w 238437"/>
                  <a:gd name="connsiteY59" fmla="*/ 192881 h 201786"/>
                  <a:gd name="connsiteX60" fmla="*/ 150639 w 238437"/>
                  <a:gd name="connsiteY60" fmla="*/ 185737 h 201786"/>
                  <a:gd name="connsiteX61" fmla="*/ 145876 w 238437"/>
                  <a:gd name="connsiteY61" fmla="*/ 192881 h 201786"/>
                  <a:gd name="connsiteX62" fmla="*/ 138733 w 238437"/>
                  <a:gd name="connsiteY62" fmla="*/ 195262 h 201786"/>
                  <a:gd name="connsiteX63" fmla="*/ 114920 w 238437"/>
                  <a:gd name="connsiteY63" fmla="*/ 197643 h 201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38437" h="201786">
                    <a:moveTo>
                      <a:pt x="114920" y="197643"/>
                    </a:moveTo>
                    <a:cubicBezTo>
                      <a:pt x="109364" y="196056"/>
                      <a:pt x="117705" y="201125"/>
                      <a:pt x="105395" y="185737"/>
                    </a:cubicBezTo>
                    <a:cubicBezTo>
                      <a:pt x="92252" y="169308"/>
                      <a:pt x="116341" y="187476"/>
                      <a:pt x="95870" y="173831"/>
                    </a:cubicBezTo>
                    <a:cubicBezTo>
                      <a:pt x="84953" y="157454"/>
                      <a:pt x="91775" y="161353"/>
                      <a:pt x="79201" y="157162"/>
                    </a:cubicBezTo>
                    <a:cubicBezTo>
                      <a:pt x="75407" y="145779"/>
                      <a:pt x="71642" y="142360"/>
                      <a:pt x="76820" y="130968"/>
                    </a:cubicBezTo>
                    <a:cubicBezTo>
                      <a:pt x="79188" y="125757"/>
                      <a:pt x="86345" y="116681"/>
                      <a:pt x="86345" y="116681"/>
                    </a:cubicBezTo>
                    <a:cubicBezTo>
                      <a:pt x="85551" y="112712"/>
                      <a:pt x="85972" y="108289"/>
                      <a:pt x="83964" y="104775"/>
                    </a:cubicBezTo>
                    <a:cubicBezTo>
                      <a:pt x="82544" y="102290"/>
                      <a:pt x="79435" y="101174"/>
                      <a:pt x="76820" y="100012"/>
                    </a:cubicBezTo>
                    <a:cubicBezTo>
                      <a:pt x="72233" y="97973"/>
                      <a:pt x="67295" y="96837"/>
                      <a:pt x="62533" y="95250"/>
                    </a:cubicBezTo>
                    <a:cubicBezTo>
                      <a:pt x="60152" y="94456"/>
                      <a:pt x="57478" y="94260"/>
                      <a:pt x="55389" y="92868"/>
                    </a:cubicBezTo>
                    <a:lnTo>
                      <a:pt x="48245" y="88106"/>
                    </a:lnTo>
                    <a:cubicBezTo>
                      <a:pt x="45864" y="88900"/>
                      <a:pt x="42876" y="88712"/>
                      <a:pt x="41101" y="90487"/>
                    </a:cubicBezTo>
                    <a:cubicBezTo>
                      <a:pt x="37054" y="94534"/>
                      <a:pt x="34751" y="100012"/>
                      <a:pt x="31576" y="104775"/>
                    </a:cubicBezTo>
                    <a:cubicBezTo>
                      <a:pt x="29989" y="107156"/>
                      <a:pt x="29195" y="110331"/>
                      <a:pt x="26814" y="111918"/>
                    </a:cubicBezTo>
                    <a:lnTo>
                      <a:pt x="19670" y="116681"/>
                    </a:lnTo>
                    <a:cubicBezTo>
                      <a:pt x="3117" y="111164"/>
                      <a:pt x="16565" y="118070"/>
                      <a:pt x="10145" y="88106"/>
                    </a:cubicBezTo>
                    <a:cubicBezTo>
                      <a:pt x="9545" y="85308"/>
                      <a:pt x="6663" y="83522"/>
                      <a:pt x="5383" y="80962"/>
                    </a:cubicBezTo>
                    <a:cubicBezTo>
                      <a:pt x="4260" y="78717"/>
                      <a:pt x="3795" y="76199"/>
                      <a:pt x="3001" y="73818"/>
                    </a:cubicBezTo>
                    <a:cubicBezTo>
                      <a:pt x="8963" y="49979"/>
                      <a:pt x="0" y="74438"/>
                      <a:pt x="12526" y="61912"/>
                    </a:cubicBezTo>
                    <a:cubicBezTo>
                      <a:pt x="14301" y="60137"/>
                      <a:pt x="13689" y="56962"/>
                      <a:pt x="14908" y="54768"/>
                    </a:cubicBezTo>
                    <a:cubicBezTo>
                      <a:pt x="17688" y="49765"/>
                      <a:pt x="21258" y="45243"/>
                      <a:pt x="24433" y="40481"/>
                    </a:cubicBezTo>
                    <a:lnTo>
                      <a:pt x="24433" y="40481"/>
                    </a:lnTo>
                    <a:cubicBezTo>
                      <a:pt x="29195" y="37306"/>
                      <a:pt x="33290" y="32766"/>
                      <a:pt x="38720" y="30956"/>
                    </a:cubicBezTo>
                    <a:lnTo>
                      <a:pt x="53008" y="26193"/>
                    </a:lnTo>
                    <a:cubicBezTo>
                      <a:pt x="53802" y="23812"/>
                      <a:pt x="53614" y="20825"/>
                      <a:pt x="55389" y="19050"/>
                    </a:cubicBezTo>
                    <a:cubicBezTo>
                      <a:pt x="57164" y="17275"/>
                      <a:pt x="60288" y="17791"/>
                      <a:pt x="62533" y="16668"/>
                    </a:cubicBezTo>
                    <a:cubicBezTo>
                      <a:pt x="65092" y="15388"/>
                      <a:pt x="67061" y="13068"/>
                      <a:pt x="69676" y="11906"/>
                    </a:cubicBezTo>
                    <a:cubicBezTo>
                      <a:pt x="69688" y="11901"/>
                      <a:pt x="87530" y="5955"/>
                      <a:pt x="91108" y="4762"/>
                    </a:cubicBezTo>
                    <a:lnTo>
                      <a:pt x="98251" y="2381"/>
                    </a:lnTo>
                    <a:lnTo>
                      <a:pt x="105395" y="0"/>
                    </a:lnTo>
                    <a:cubicBezTo>
                      <a:pt x="110158" y="794"/>
                      <a:pt x="115364" y="222"/>
                      <a:pt x="119683" y="2381"/>
                    </a:cubicBezTo>
                    <a:cubicBezTo>
                      <a:pt x="124116" y="4597"/>
                      <a:pt x="129002" y="22781"/>
                      <a:pt x="129208" y="23812"/>
                    </a:cubicBezTo>
                    <a:cubicBezTo>
                      <a:pt x="130002" y="27781"/>
                      <a:pt x="128727" y="32856"/>
                      <a:pt x="131589" y="35718"/>
                    </a:cubicBezTo>
                    <a:cubicBezTo>
                      <a:pt x="135139" y="39268"/>
                      <a:pt x="141114" y="38893"/>
                      <a:pt x="145876" y="40481"/>
                    </a:cubicBezTo>
                    <a:lnTo>
                      <a:pt x="153020" y="42862"/>
                    </a:lnTo>
                    <a:cubicBezTo>
                      <a:pt x="166671" y="63338"/>
                      <a:pt x="148494" y="39241"/>
                      <a:pt x="164926" y="52387"/>
                    </a:cubicBezTo>
                    <a:cubicBezTo>
                      <a:pt x="180312" y="64696"/>
                      <a:pt x="158879" y="55928"/>
                      <a:pt x="176833" y="61912"/>
                    </a:cubicBezTo>
                    <a:cubicBezTo>
                      <a:pt x="179322" y="63572"/>
                      <a:pt x="187175" y="69714"/>
                      <a:pt x="191120" y="69056"/>
                    </a:cubicBezTo>
                    <a:cubicBezTo>
                      <a:pt x="193943" y="68585"/>
                      <a:pt x="195883" y="65881"/>
                      <a:pt x="198264" y="64293"/>
                    </a:cubicBezTo>
                    <a:cubicBezTo>
                      <a:pt x="203026" y="65087"/>
                      <a:pt x="208139" y="64714"/>
                      <a:pt x="212551" y="66675"/>
                    </a:cubicBezTo>
                    <a:cubicBezTo>
                      <a:pt x="215628" y="68043"/>
                      <a:pt x="216893" y="71950"/>
                      <a:pt x="219695" y="73818"/>
                    </a:cubicBezTo>
                    <a:cubicBezTo>
                      <a:pt x="221784" y="75210"/>
                      <a:pt x="224458" y="75406"/>
                      <a:pt x="226839" y="76200"/>
                    </a:cubicBezTo>
                    <a:cubicBezTo>
                      <a:pt x="227633" y="78581"/>
                      <a:pt x="228098" y="81098"/>
                      <a:pt x="229220" y="83343"/>
                    </a:cubicBezTo>
                    <a:cubicBezTo>
                      <a:pt x="232511" y="89924"/>
                      <a:pt x="238437" y="91468"/>
                      <a:pt x="231601" y="100012"/>
                    </a:cubicBezTo>
                    <a:cubicBezTo>
                      <a:pt x="230033" y="101972"/>
                      <a:pt x="226839" y="101599"/>
                      <a:pt x="224458" y="102393"/>
                    </a:cubicBezTo>
                    <a:cubicBezTo>
                      <a:pt x="222870" y="104774"/>
                      <a:pt x="221930" y="107749"/>
                      <a:pt x="219695" y="109537"/>
                    </a:cubicBezTo>
                    <a:cubicBezTo>
                      <a:pt x="217735" y="111105"/>
                      <a:pt x="215042" y="111607"/>
                      <a:pt x="212551" y="111918"/>
                    </a:cubicBezTo>
                    <a:cubicBezTo>
                      <a:pt x="202282" y="113202"/>
                      <a:pt x="191914" y="113506"/>
                      <a:pt x="181595" y="114300"/>
                    </a:cubicBezTo>
                    <a:cubicBezTo>
                      <a:pt x="176833" y="115887"/>
                      <a:pt x="170092" y="114885"/>
                      <a:pt x="167308" y="119062"/>
                    </a:cubicBezTo>
                    <a:lnTo>
                      <a:pt x="157783" y="133350"/>
                    </a:lnTo>
                    <a:cubicBezTo>
                      <a:pt x="158577" y="135731"/>
                      <a:pt x="158389" y="138718"/>
                      <a:pt x="160164" y="140493"/>
                    </a:cubicBezTo>
                    <a:cubicBezTo>
                      <a:pt x="161939" y="142268"/>
                      <a:pt x="164798" y="142875"/>
                      <a:pt x="167308" y="142875"/>
                    </a:cubicBezTo>
                    <a:cubicBezTo>
                      <a:pt x="179240" y="142875"/>
                      <a:pt x="191120" y="141287"/>
                      <a:pt x="203026" y="140493"/>
                    </a:cubicBezTo>
                    <a:cubicBezTo>
                      <a:pt x="205407" y="139699"/>
                      <a:pt x="207925" y="136989"/>
                      <a:pt x="210170" y="138112"/>
                    </a:cubicBezTo>
                    <a:cubicBezTo>
                      <a:pt x="212415" y="139235"/>
                      <a:pt x="212169" y="142775"/>
                      <a:pt x="212551" y="145256"/>
                    </a:cubicBezTo>
                    <a:cubicBezTo>
                      <a:pt x="213764" y="153140"/>
                      <a:pt x="214139" y="161131"/>
                      <a:pt x="214933" y="169068"/>
                    </a:cubicBezTo>
                    <a:cubicBezTo>
                      <a:pt x="214139" y="174624"/>
                      <a:pt x="214830" y="180608"/>
                      <a:pt x="212551" y="185737"/>
                    </a:cubicBezTo>
                    <a:cubicBezTo>
                      <a:pt x="211389" y="188352"/>
                      <a:pt x="208023" y="189338"/>
                      <a:pt x="205408" y="190500"/>
                    </a:cubicBezTo>
                    <a:cubicBezTo>
                      <a:pt x="200820" y="192539"/>
                      <a:pt x="191120" y="195262"/>
                      <a:pt x="191120" y="195262"/>
                    </a:cubicBezTo>
                    <a:cubicBezTo>
                      <a:pt x="180008" y="194468"/>
                      <a:pt x="168627" y="195433"/>
                      <a:pt x="157783" y="192881"/>
                    </a:cubicBezTo>
                    <a:cubicBezTo>
                      <a:pt x="154505" y="192110"/>
                      <a:pt x="154007" y="185737"/>
                      <a:pt x="150639" y="185737"/>
                    </a:cubicBezTo>
                    <a:cubicBezTo>
                      <a:pt x="147777" y="185737"/>
                      <a:pt x="148111" y="191093"/>
                      <a:pt x="145876" y="192881"/>
                    </a:cubicBezTo>
                    <a:cubicBezTo>
                      <a:pt x="143916" y="194449"/>
                      <a:pt x="141114" y="194468"/>
                      <a:pt x="138733" y="195262"/>
                    </a:cubicBezTo>
                    <a:cubicBezTo>
                      <a:pt x="128947" y="201786"/>
                      <a:pt x="120476" y="199230"/>
                      <a:pt x="114920" y="19764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Kordha">
                <a:extLst>
                  <a:ext uri="{FF2B5EF4-FFF2-40B4-BE49-F238E27FC236}">
                    <a16:creationId xmlns:a16="http://schemas.microsoft.com/office/drawing/2014/main" id="{9FD6D7D3-17E4-4B79-8BBF-AEE2AF82EB85}"/>
                  </a:ext>
                </a:extLst>
              </p:cNvPr>
              <p:cNvSpPr/>
              <p:nvPr/>
            </p:nvSpPr>
            <p:spPr>
              <a:xfrm>
                <a:off x="4679156" y="5106535"/>
                <a:ext cx="322558" cy="218981"/>
              </a:xfrm>
              <a:custGeom>
                <a:avLst/>
                <a:gdLst>
                  <a:gd name="connsiteX0" fmla="*/ 61913 w 322558"/>
                  <a:gd name="connsiteY0" fmla="*/ 213178 h 218981"/>
                  <a:gd name="connsiteX1" fmla="*/ 54769 w 322558"/>
                  <a:gd name="connsiteY1" fmla="*/ 208415 h 218981"/>
                  <a:gd name="connsiteX2" fmla="*/ 40482 w 322558"/>
                  <a:gd name="connsiteY2" fmla="*/ 203653 h 218981"/>
                  <a:gd name="connsiteX3" fmla="*/ 33338 w 322558"/>
                  <a:gd name="connsiteY3" fmla="*/ 196509 h 218981"/>
                  <a:gd name="connsiteX4" fmla="*/ 21432 w 322558"/>
                  <a:gd name="connsiteY4" fmla="*/ 194128 h 218981"/>
                  <a:gd name="connsiteX5" fmla="*/ 14288 w 322558"/>
                  <a:gd name="connsiteY5" fmla="*/ 189365 h 218981"/>
                  <a:gd name="connsiteX6" fmla="*/ 11907 w 322558"/>
                  <a:gd name="connsiteY6" fmla="*/ 182221 h 218981"/>
                  <a:gd name="connsiteX7" fmla="*/ 4763 w 322558"/>
                  <a:gd name="connsiteY7" fmla="*/ 175078 h 218981"/>
                  <a:gd name="connsiteX8" fmla="*/ 0 w 322558"/>
                  <a:gd name="connsiteY8" fmla="*/ 167934 h 218981"/>
                  <a:gd name="connsiteX9" fmla="*/ 14288 w 322558"/>
                  <a:gd name="connsiteY9" fmla="*/ 163171 h 218981"/>
                  <a:gd name="connsiteX10" fmla="*/ 21432 w 322558"/>
                  <a:gd name="connsiteY10" fmla="*/ 160790 h 218981"/>
                  <a:gd name="connsiteX11" fmla="*/ 35719 w 322558"/>
                  <a:gd name="connsiteY11" fmla="*/ 153646 h 218981"/>
                  <a:gd name="connsiteX12" fmla="*/ 40482 w 322558"/>
                  <a:gd name="connsiteY12" fmla="*/ 160790 h 218981"/>
                  <a:gd name="connsiteX13" fmla="*/ 47625 w 322558"/>
                  <a:gd name="connsiteY13" fmla="*/ 163171 h 218981"/>
                  <a:gd name="connsiteX14" fmla="*/ 78582 w 322558"/>
                  <a:gd name="connsiteY14" fmla="*/ 160790 h 218981"/>
                  <a:gd name="connsiteX15" fmla="*/ 85725 w 322558"/>
                  <a:gd name="connsiteY15" fmla="*/ 156028 h 218981"/>
                  <a:gd name="connsiteX16" fmla="*/ 97632 w 322558"/>
                  <a:gd name="connsiteY16" fmla="*/ 141740 h 218981"/>
                  <a:gd name="connsiteX17" fmla="*/ 95250 w 322558"/>
                  <a:gd name="connsiteY17" fmla="*/ 108403 h 218981"/>
                  <a:gd name="connsiteX18" fmla="*/ 88107 w 322558"/>
                  <a:gd name="connsiteY18" fmla="*/ 103640 h 218981"/>
                  <a:gd name="connsiteX19" fmla="*/ 73819 w 322558"/>
                  <a:gd name="connsiteY19" fmla="*/ 108403 h 218981"/>
                  <a:gd name="connsiteX20" fmla="*/ 50007 w 322558"/>
                  <a:gd name="connsiteY20" fmla="*/ 106021 h 218981"/>
                  <a:gd name="connsiteX21" fmla="*/ 42863 w 322558"/>
                  <a:gd name="connsiteY21" fmla="*/ 103640 h 218981"/>
                  <a:gd name="connsiteX22" fmla="*/ 50007 w 322558"/>
                  <a:gd name="connsiteY22" fmla="*/ 86971 h 218981"/>
                  <a:gd name="connsiteX23" fmla="*/ 64294 w 322558"/>
                  <a:gd name="connsiteY23" fmla="*/ 82209 h 218981"/>
                  <a:gd name="connsiteX24" fmla="*/ 88107 w 322558"/>
                  <a:gd name="connsiteY24" fmla="*/ 77446 h 218981"/>
                  <a:gd name="connsiteX25" fmla="*/ 104775 w 322558"/>
                  <a:gd name="connsiteY25" fmla="*/ 72684 h 218981"/>
                  <a:gd name="connsiteX26" fmla="*/ 114300 w 322558"/>
                  <a:gd name="connsiteY26" fmla="*/ 58396 h 218981"/>
                  <a:gd name="connsiteX27" fmla="*/ 142875 w 322558"/>
                  <a:gd name="connsiteY27" fmla="*/ 48871 h 218981"/>
                  <a:gd name="connsiteX28" fmla="*/ 185738 w 322558"/>
                  <a:gd name="connsiteY28" fmla="*/ 34584 h 218981"/>
                  <a:gd name="connsiteX29" fmla="*/ 200025 w 322558"/>
                  <a:gd name="connsiteY29" fmla="*/ 29821 h 218981"/>
                  <a:gd name="connsiteX30" fmla="*/ 207169 w 322558"/>
                  <a:gd name="connsiteY30" fmla="*/ 27440 h 218981"/>
                  <a:gd name="connsiteX31" fmla="*/ 214313 w 322558"/>
                  <a:gd name="connsiteY31" fmla="*/ 22678 h 218981"/>
                  <a:gd name="connsiteX32" fmla="*/ 223838 w 322558"/>
                  <a:gd name="connsiteY32" fmla="*/ 10771 h 218981"/>
                  <a:gd name="connsiteX33" fmla="*/ 235744 w 322558"/>
                  <a:gd name="connsiteY33" fmla="*/ 1246 h 218981"/>
                  <a:gd name="connsiteX34" fmla="*/ 257175 w 322558"/>
                  <a:gd name="connsiteY34" fmla="*/ 6009 h 218981"/>
                  <a:gd name="connsiteX35" fmla="*/ 261938 w 322558"/>
                  <a:gd name="connsiteY35" fmla="*/ 13153 h 218981"/>
                  <a:gd name="connsiteX36" fmla="*/ 269082 w 322558"/>
                  <a:gd name="connsiteY36" fmla="*/ 17915 h 218981"/>
                  <a:gd name="connsiteX37" fmla="*/ 273844 w 322558"/>
                  <a:gd name="connsiteY37" fmla="*/ 32203 h 218981"/>
                  <a:gd name="connsiteX38" fmla="*/ 276225 w 322558"/>
                  <a:gd name="connsiteY38" fmla="*/ 39346 h 218981"/>
                  <a:gd name="connsiteX39" fmla="*/ 280988 w 322558"/>
                  <a:gd name="connsiteY39" fmla="*/ 46490 h 218981"/>
                  <a:gd name="connsiteX40" fmla="*/ 290513 w 322558"/>
                  <a:gd name="connsiteY40" fmla="*/ 60778 h 218981"/>
                  <a:gd name="connsiteX41" fmla="*/ 307182 w 322558"/>
                  <a:gd name="connsiteY41" fmla="*/ 82209 h 218981"/>
                  <a:gd name="connsiteX42" fmla="*/ 314325 w 322558"/>
                  <a:gd name="connsiteY42" fmla="*/ 84590 h 218981"/>
                  <a:gd name="connsiteX43" fmla="*/ 321469 w 322558"/>
                  <a:gd name="connsiteY43" fmla="*/ 98878 h 218981"/>
                  <a:gd name="connsiteX44" fmla="*/ 319088 w 322558"/>
                  <a:gd name="connsiteY44" fmla="*/ 110784 h 218981"/>
                  <a:gd name="connsiteX45" fmla="*/ 297657 w 322558"/>
                  <a:gd name="connsiteY45" fmla="*/ 113165 h 218981"/>
                  <a:gd name="connsiteX46" fmla="*/ 290513 w 322558"/>
                  <a:gd name="connsiteY46" fmla="*/ 115546 h 218981"/>
                  <a:gd name="connsiteX47" fmla="*/ 280988 w 322558"/>
                  <a:gd name="connsiteY47" fmla="*/ 106021 h 218981"/>
                  <a:gd name="connsiteX48" fmla="*/ 273844 w 322558"/>
                  <a:gd name="connsiteY48" fmla="*/ 101259 h 218981"/>
                  <a:gd name="connsiteX49" fmla="*/ 252413 w 322558"/>
                  <a:gd name="connsiteY49" fmla="*/ 101259 h 218981"/>
                  <a:gd name="connsiteX50" fmla="*/ 245269 w 322558"/>
                  <a:gd name="connsiteY50" fmla="*/ 98878 h 218981"/>
                  <a:gd name="connsiteX51" fmla="*/ 238125 w 322558"/>
                  <a:gd name="connsiteY51" fmla="*/ 101259 h 218981"/>
                  <a:gd name="connsiteX52" fmla="*/ 226219 w 322558"/>
                  <a:gd name="connsiteY52" fmla="*/ 110784 h 218981"/>
                  <a:gd name="connsiteX53" fmla="*/ 221457 w 322558"/>
                  <a:gd name="connsiteY53" fmla="*/ 117928 h 218981"/>
                  <a:gd name="connsiteX54" fmla="*/ 219075 w 322558"/>
                  <a:gd name="connsiteY54" fmla="*/ 129834 h 218981"/>
                  <a:gd name="connsiteX55" fmla="*/ 204788 w 322558"/>
                  <a:gd name="connsiteY55" fmla="*/ 139359 h 218981"/>
                  <a:gd name="connsiteX56" fmla="*/ 197644 w 322558"/>
                  <a:gd name="connsiteY56" fmla="*/ 144121 h 218981"/>
                  <a:gd name="connsiteX57" fmla="*/ 183357 w 322558"/>
                  <a:gd name="connsiteY57" fmla="*/ 136978 h 218981"/>
                  <a:gd name="connsiteX58" fmla="*/ 176213 w 322558"/>
                  <a:gd name="connsiteY58" fmla="*/ 139359 h 218981"/>
                  <a:gd name="connsiteX59" fmla="*/ 169069 w 322558"/>
                  <a:gd name="connsiteY59" fmla="*/ 144121 h 218981"/>
                  <a:gd name="connsiteX60" fmla="*/ 161925 w 322558"/>
                  <a:gd name="connsiteY60" fmla="*/ 158409 h 218981"/>
                  <a:gd name="connsiteX61" fmla="*/ 159544 w 322558"/>
                  <a:gd name="connsiteY61" fmla="*/ 172696 h 218981"/>
                  <a:gd name="connsiteX62" fmla="*/ 152400 w 322558"/>
                  <a:gd name="connsiteY62" fmla="*/ 175078 h 218981"/>
                  <a:gd name="connsiteX63" fmla="*/ 114300 w 322558"/>
                  <a:gd name="connsiteY63" fmla="*/ 175078 h 218981"/>
                  <a:gd name="connsiteX64" fmla="*/ 107157 w 322558"/>
                  <a:gd name="connsiteY64" fmla="*/ 179840 h 218981"/>
                  <a:gd name="connsiteX65" fmla="*/ 102394 w 322558"/>
                  <a:gd name="connsiteY65" fmla="*/ 186984 h 218981"/>
                  <a:gd name="connsiteX66" fmla="*/ 95250 w 322558"/>
                  <a:gd name="connsiteY66" fmla="*/ 189365 h 218981"/>
                  <a:gd name="connsiteX67" fmla="*/ 88107 w 322558"/>
                  <a:gd name="connsiteY67" fmla="*/ 194128 h 218981"/>
                  <a:gd name="connsiteX68" fmla="*/ 76200 w 322558"/>
                  <a:gd name="connsiteY68" fmla="*/ 203653 h 218981"/>
                  <a:gd name="connsiteX69" fmla="*/ 61913 w 322558"/>
                  <a:gd name="connsiteY69" fmla="*/ 213178 h 21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22558" h="218981">
                    <a:moveTo>
                      <a:pt x="61913" y="213178"/>
                    </a:moveTo>
                    <a:cubicBezTo>
                      <a:pt x="58341" y="213972"/>
                      <a:pt x="57384" y="209577"/>
                      <a:pt x="54769" y="208415"/>
                    </a:cubicBezTo>
                    <a:cubicBezTo>
                      <a:pt x="50182" y="206376"/>
                      <a:pt x="40482" y="203653"/>
                      <a:pt x="40482" y="203653"/>
                    </a:cubicBezTo>
                    <a:cubicBezTo>
                      <a:pt x="38101" y="201272"/>
                      <a:pt x="36350" y="198015"/>
                      <a:pt x="33338" y="196509"/>
                    </a:cubicBezTo>
                    <a:cubicBezTo>
                      <a:pt x="29718" y="194699"/>
                      <a:pt x="25222" y="195549"/>
                      <a:pt x="21432" y="194128"/>
                    </a:cubicBezTo>
                    <a:cubicBezTo>
                      <a:pt x="18752" y="193123"/>
                      <a:pt x="16669" y="190953"/>
                      <a:pt x="14288" y="189365"/>
                    </a:cubicBezTo>
                    <a:cubicBezTo>
                      <a:pt x="13494" y="186984"/>
                      <a:pt x="13299" y="184310"/>
                      <a:pt x="11907" y="182221"/>
                    </a:cubicBezTo>
                    <a:cubicBezTo>
                      <a:pt x="10039" y="179419"/>
                      <a:pt x="6919" y="177665"/>
                      <a:pt x="4763" y="175078"/>
                    </a:cubicBezTo>
                    <a:cubicBezTo>
                      <a:pt x="2931" y="172879"/>
                      <a:pt x="1588" y="170315"/>
                      <a:pt x="0" y="167934"/>
                    </a:cubicBezTo>
                    <a:lnTo>
                      <a:pt x="14288" y="163171"/>
                    </a:lnTo>
                    <a:lnTo>
                      <a:pt x="21432" y="160790"/>
                    </a:lnTo>
                    <a:cubicBezTo>
                      <a:pt x="22936" y="159787"/>
                      <a:pt x="32639" y="152414"/>
                      <a:pt x="35719" y="153646"/>
                    </a:cubicBezTo>
                    <a:cubicBezTo>
                      <a:pt x="38376" y="154709"/>
                      <a:pt x="38247" y="159002"/>
                      <a:pt x="40482" y="160790"/>
                    </a:cubicBezTo>
                    <a:cubicBezTo>
                      <a:pt x="42442" y="162358"/>
                      <a:pt x="45244" y="162377"/>
                      <a:pt x="47625" y="163171"/>
                    </a:cubicBezTo>
                    <a:cubicBezTo>
                      <a:pt x="57944" y="162377"/>
                      <a:pt x="68410" y="162697"/>
                      <a:pt x="78582" y="160790"/>
                    </a:cubicBezTo>
                    <a:cubicBezTo>
                      <a:pt x="81395" y="160263"/>
                      <a:pt x="83527" y="157860"/>
                      <a:pt x="85725" y="156028"/>
                    </a:cubicBezTo>
                    <a:cubicBezTo>
                      <a:pt x="92601" y="150298"/>
                      <a:pt x="92949" y="148764"/>
                      <a:pt x="97632" y="141740"/>
                    </a:cubicBezTo>
                    <a:cubicBezTo>
                      <a:pt x="96838" y="130628"/>
                      <a:pt x="97952" y="119211"/>
                      <a:pt x="95250" y="108403"/>
                    </a:cubicBezTo>
                    <a:cubicBezTo>
                      <a:pt x="94556" y="105627"/>
                      <a:pt x="90969" y="103640"/>
                      <a:pt x="88107" y="103640"/>
                    </a:cubicBezTo>
                    <a:cubicBezTo>
                      <a:pt x="83087" y="103640"/>
                      <a:pt x="73819" y="108403"/>
                      <a:pt x="73819" y="108403"/>
                    </a:cubicBezTo>
                    <a:cubicBezTo>
                      <a:pt x="65882" y="107609"/>
                      <a:pt x="57891" y="107234"/>
                      <a:pt x="50007" y="106021"/>
                    </a:cubicBezTo>
                    <a:cubicBezTo>
                      <a:pt x="47526" y="105639"/>
                      <a:pt x="43795" y="105971"/>
                      <a:pt x="42863" y="103640"/>
                    </a:cubicBezTo>
                    <a:cubicBezTo>
                      <a:pt x="41647" y="100601"/>
                      <a:pt x="47181" y="88737"/>
                      <a:pt x="50007" y="86971"/>
                    </a:cubicBezTo>
                    <a:cubicBezTo>
                      <a:pt x="54264" y="84310"/>
                      <a:pt x="59532" y="83796"/>
                      <a:pt x="64294" y="82209"/>
                    </a:cubicBezTo>
                    <a:cubicBezTo>
                      <a:pt x="78963" y="77320"/>
                      <a:pt x="64032" y="81824"/>
                      <a:pt x="88107" y="77446"/>
                    </a:cubicBezTo>
                    <a:cubicBezTo>
                      <a:pt x="94688" y="76249"/>
                      <a:pt x="98652" y="74725"/>
                      <a:pt x="104775" y="72684"/>
                    </a:cubicBezTo>
                    <a:lnTo>
                      <a:pt x="114300" y="58396"/>
                    </a:lnTo>
                    <a:cubicBezTo>
                      <a:pt x="123487" y="44616"/>
                      <a:pt x="116220" y="51537"/>
                      <a:pt x="142875" y="48871"/>
                    </a:cubicBezTo>
                    <a:lnTo>
                      <a:pt x="185738" y="34584"/>
                    </a:lnTo>
                    <a:lnTo>
                      <a:pt x="200025" y="29821"/>
                    </a:lnTo>
                    <a:cubicBezTo>
                      <a:pt x="202406" y="29027"/>
                      <a:pt x="205080" y="28832"/>
                      <a:pt x="207169" y="27440"/>
                    </a:cubicBezTo>
                    <a:lnTo>
                      <a:pt x="214313" y="22678"/>
                    </a:lnTo>
                    <a:cubicBezTo>
                      <a:pt x="218948" y="8771"/>
                      <a:pt x="213067" y="21542"/>
                      <a:pt x="223838" y="10771"/>
                    </a:cubicBezTo>
                    <a:cubicBezTo>
                      <a:pt x="234609" y="0"/>
                      <a:pt x="221836" y="5883"/>
                      <a:pt x="235744" y="1246"/>
                    </a:cubicBezTo>
                    <a:cubicBezTo>
                      <a:pt x="235887" y="1270"/>
                      <a:pt x="254091" y="3541"/>
                      <a:pt x="257175" y="6009"/>
                    </a:cubicBezTo>
                    <a:cubicBezTo>
                      <a:pt x="259410" y="7797"/>
                      <a:pt x="259914" y="11129"/>
                      <a:pt x="261938" y="13153"/>
                    </a:cubicBezTo>
                    <a:cubicBezTo>
                      <a:pt x="263962" y="15177"/>
                      <a:pt x="266701" y="16328"/>
                      <a:pt x="269082" y="17915"/>
                    </a:cubicBezTo>
                    <a:lnTo>
                      <a:pt x="273844" y="32203"/>
                    </a:lnTo>
                    <a:cubicBezTo>
                      <a:pt x="274638" y="34584"/>
                      <a:pt x="274833" y="37258"/>
                      <a:pt x="276225" y="39346"/>
                    </a:cubicBezTo>
                    <a:lnTo>
                      <a:pt x="280988" y="46490"/>
                    </a:lnTo>
                    <a:cubicBezTo>
                      <a:pt x="285541" y="60152"/>
                      <a:pt x="280108" y="47401"/>
                      <a:pt x="290513" y="60778"/>
                    </a:cubicBezTo>
                    <a:cubicBezTo>
                      <a:pt x="295608" y="67328"/>
                      <a:pt x="299696" y="77218"/>
                      <a:pt x="307182" y="82209"/>
                    </a:cubicBezTo>
                    <a:cubicBezTo>
                      <a:pt x="309270" y="83601"/>
                      <a:pt x="311944" y="83796"/>
                      <a:pt x="314325" y="84590"/>
                    </a:cubicBezTo>
                    <a:cubicBezTo>
                      <a:pt x="316734" y="88203"/>
                      <a:pt x="321469" y="93947"/>
                      <a:pt x="321469" y="98878"/>
                    </a:cubicBezTo>
                    <a:cubicBezTo>
                      <a:pt x="321469" y="102925"/>
                      <a:pt x="322558" y="108702"/>
                      <a:pt x="319088" y="110784"/>
                    </a:cubicBezTo>
                    <a:cubicBezTo>
                      <a:pt x="312925" y="114482"/>
                      <a:pt x="304801" y="112371"/>
                      <a:pt x="297657" y="113165"/>
                    </a:cubicBezTo>
                    <a:cubicBezTo>
                      <a:pt x="295276" y="113959"/>
                      <a:pt x="293023" y="115546"/>
                      <a:pt x="290513" y="115546"/>
                    </a:cubicBezTo>
                    <a:cubicBezTo>
                      <a:pt x="279082" y="115546"/>
                      <a:pt x="286069" y="112372"/>
                      <a:pt x="280988" y="106021"/>
                    </a:cubicBezTo>
                    <a:cubicBezTo>
                      <a:pt x="279200" y="103786"/>
                      <a:pt x="276225" y="102846"/>
                      <a:pt x="273844" y="101259"/>
                    </a:cubicBezTo>
                    <a:cubicBezTo>
                      <a:pt x="252871" y="108250"/>
                      <a:pt x="265998" y="108051"/>
                      <a:pt x="252413" y="101259"/>
                    </a:cubicBezTo>
                    <a:cubicBezTo>
                      <a:pt x="250168" y="100137"/>
                      <a:pt x="247650" y="99672"/>
                      <a:pt x="245269" y="98878"/>
                    </a:cubicBezTo>
                    <a:cubicBezTo>
                      <a:pt x="242888" y="99672"/>
                      <a:pt x="240085" y="99691"/>
                      <a:pt x="238125" y="101259"/>
                    </a:cubicBezTo>
                    <a:cubicBezTo>
                      <a:pt x="222738" y="113569"/>
                      <a:pt x="244176" y="104799"/>
                      <a:pt x="226219" y="110784"/>
                    </a:cubicBezTo>
                    <a:cubicBezTo>
                      <a:pt x="224632" y="113165"/>
                      <a:pt x="222462" y="115248"/>
                      <a:pt x="221457" y="117928"/>
                    </a:cubicBezTo>
                    <a:cubicBezTo>
                      <a:pt x="220036" y="121718"/>
                      <a:pt x="221560" y="126639"/>
                      <a:pt x="219075" y="129834"/>
                    </a:cubicBezTo>
                    <a:cubicBezTo>
                      <a:pt x="215561" y="134352"/>
                      <a:pt x="209550" y="136184"/>
                      <a:pt x="204788" y="139359"/>
                    </a:cubicBezTo>
                    <a:lnTo>
                      <a:pt x="197644" y="144121"/>
                    </a:lnTo>
                    <a:cubicBezTo>
                      <a:pt x="194033" y="141714"/>
                      <a:pt x="188285" y="136978"/>
                      <a:pt x="183357" y="136978"/>
                    </a:cubicBezTo>
                    <a:cubicBezTo>
                      <a:pt x="180847" y="136978"/>
                      <a:pt x="178458" y="138237"/>
                      <a:pt x="176213" y="139359"/>
                    </a:cubicBezTo>
                    <a:cubicBezTo>
                      <a:pt x="173653" y="140639"/>
                      <a:pt x="171450" y="142534"/>
                      <a:pt x="169069" y="144121"/>
                    </a:cubicBezTo>
                    <a:cubicBezTo>
                      <a:pt x="164789" y="150541"/>
                      <a:pt x="163568" y="151017"/>
                      <a:pt x="161925" y="158409"/>
                    </a:cubicBezTo>
                    <a:cubicBezTo>
                      <a:pt x="160878" y="163122"/>
                      <a:pt x="161939" y="168504"/>
                      <a:pt x="159544" y="172696"/>
                    </a:cubicBezTo>
                    <a:cubicBezTo>
                      <a:pt x="158299" y="174875"/>
                      <a:pt x="154781" y="174284"/>
                      <a:pt x="152400" y="175078"/>
                    </a:cubicBezTo>
                    <a:cubicBezTo>
                      <a:pt x="136051" y="171807"/>
                      <a:pt x="135527" y="170529"/>
                      <a:pt x="114300" y="175078"/>
                    </a:cubicBezTo>
                    <a:cubicBezTo>
                      <a:pt x="111502" y="175678"/>
                      <a:pt x="109538" y="178253"/>
                      <a:pt x="107157" y="179840"/>
                    </a:cubicBezTo>
                    <a:cubicBezTo>
                      <a:pt x="105569" y="182221"/>
                      <a:pt x="104629" y="185196"/>
                      <a:pt x="102394" y="186984"/>
                    </a:cubicBezTo>
                    <a:cubicBezTo>
                      <a:pt x="100434" y="188552"/>
                      <a:pt x="97495" y="188242"/>
                      <a:pt x="95250" y="189365"/>
                    </a:cubicBezTo>
                    <a:cubicBezTo>
                      <a:pt x="92690" y="190645"/>
                      <a:pt x="90488" y="192540"/>
                      <a:pt x="88107" y="194128"/>
                    </a:cubicBezTo>
                    <a:cubicBezTo>
                      <a:pt x="74456" y="214600"/>
                      <a:pt x="92633" y="190506"/>
                      <a:pt x="76200" y="203653"/>
                    </a:cubicBezTo>
                    <a:cubicBezTo>
                      <a:pt x="57041" y="218981"/>
                      <a:pt x="65485" y="212384"/>
                      <a:pt x="61913" y="21317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Puri">
                <a:extLst>
                  <a:ext uri="{FF2B5EF4-FFF2-40B4-BE49-F238E27FC236}">
                    <a16:creationId xmlns:a16="http://schemas.microsoft.com/office/drawing/2014/main" id="{4F686FE5-BE2C-4A21-9BEA-61C88D0CA129}"/>
                  </a:ext>
                </a:extLst>
              </p:cNvPr>
              <p:cNvSpPr/>
              <p:nvPr/>
            </p:nvSpPr>
            <p:spPr>
              <a:xfrm>
                <a:off x="4829943" y="5207794"/>
                <a:ext cx="223288" cy="114697"/>
              </a:xfrm>
              <a:custGeom>
                <a:avLst/>
                <a:gdLst>
                  <a:gd name="connsiteX0" fmla="*/ 13520 w 223288"/>
                  <a:gd name="connsiteY0" fmla="*/ 114300 h 114697"/>
                  <a:gd name="connsiteX1" fmla="*/ 6376 w 223288"/>
                  <a:gd name="connsiteY1" fmla="*/ 111919 h 114697"/>
                  <a:gd name="connsiteX2" fmla="*/ 8757 w 223288"/>
                  <a:gd name="connsiteY2" fmla="*/ 97631 h 114697"/>
                  <a:gd name="connsiteX3" fmla="*/ 11138 w 223288"/>
                  <a:gd name="connsiteY3" fmla="*/ 90487 h 114697"/>
                  <a:gd name="connsiteX4" fmla="*/ 8757 w 223288"/>
                  <a:gd name="connsiteY4" fmla="*/ 71437 h 114697"/>
                  <a:gd name="connsiteX5" fmla="*/ 18282 w 223288"/>
                  <a:gd name="connsiteY5" fmla="*/ 50006 h 114697"/>
                  <a:gd name="connsiteX6" fmla="*/ 15901 w 223288"/>
                  <a:gd name="connsiteY6" fmla="*/ 42862 h 114697"/>
                  <a:gd name="connsiteX7" fmla="*/ 30188 w 223288"/>
                  <a:gd name="connsiteY7" fmla="*/ 38100 h 114697"/>
                  <a:gd name="connsiteX8" fmla="*/ 37332 w 223288"/>
                  <a:gd name="connsiteY8" fmla="*/ 35719 h 114697"/>
                  <a:gd name="connsiteX9" fmla="*/ 56382 w 223288"/>
                  <a:gd name="connsiteY9" fmla="*/ 35719 h 114697"/>
                  <a:gd name="connsiteX10" fmla="*/ 70670 w 223288"/>
                  <a:gd name="connsiteY10" fmla="*/ 26194 h 114697"/>
                  <a:gd name="connsiteX11" fmla="*/ 77813 w 223288"/>
                  <a:gd name="connsiteY11" fmla="*/ 11906 h 114697"/>
                  <a:gd name="connsiteX12" fmla="*/ 99245 w 223288"/>
                  <a:gd name="connsiteY12" fmla="*/ 0 h 114697"/>
                  <a:gd name="connsiteX13" fmla="*/ 106388 w 223288"/>
                  <a:gd name="connsiteY13" fmla="*/ 2381 h 114697"/>
                  <a:gd name="connsiteX14" fmla="*/ 118295 w 223288"/>
                  <a:gd name="connsiteY14" fmla="*/ 4762 h 114697"/>
                  <a:gd name="connsiteX15" fmla="*/ 130201 w 223288"/>
                  <a:gd name="connsiteY15" fmla="*/ 7144 h 114697"/>
                  <a:gd name="connsiteX16" fmla="*/ 137345 w 223288"/>
                  <a:gd name="connsiteY16" fmla="*/ 11906 h 114697"/>
                  <a:gd name="connsiteX17" fmla="*/ 158776 w 223288"/>
                  <a:gd name="connsiteY17" fmla="*/ 7144 h 114697"/>
                  <a:gd name="connsiteX18" fmla="*/ 180207 w 223288"/>
                  <a:gd name="connsiteY18" fmla="*/ 9525 h 114697"/>
                  <a:gd name="connsiteX19" fmla="*/ 194495 w 223288"/>
                  <a:gd name="connsiteY19" fmla="*/ 14287 h 114697"/>
                  <a:gd name="connsiteX20" fmla="*/ 208782 w 223288"/>
                  <a:gd name="connsiteY20" fmla="*/ 16669 h 114697"/>
                  <a:gd name="connsiteX21" fmla="*/ 218307 w 223288"/>
                  <a:gd name="connsiteY21" fmla="*/ 40481 h 114697"/>
                  <a:gd name="connsiteX22" fmla="*/ 218307 w 223288"/>
                  <a:gd name="connsiteY22" fmla="*/ 54769 h 114697"/>
                  <a:gd name="connsiteX23" fmla="*/ 196876 w 223288"/>
                  <a:gd name="connsiteY23" fmla="*/ 61912 h 114697"/>
                  <a:gd name="connsiteX24" fmla="*/ 189732 w 223288"/>
                  <a:gd name="connsiteY24" fmla="*/ 64294 h 114697"/>
                  <a:gd name="connsiteX25" fmla="*/ 168301 w 223288"/>
                  <a:gd name="connsiteY25" fmla="*/ 73819 h 114697"/>
                  <a:gd name="connsiteX26" fmla="*/ 161157 w 223288"/>
                  <a:gd name="connsiteY26" fmla="*/ 76200 h 114697"/>
                  <a:gd name="connsiteX27" fmla="*/ 39713 w 223288"/>
                  <a:gd name="connsiteY27" fmla="*/ 111919 h 114697"/>
                  <a:gd name="connsiteX28" fmla="*/ 32570 w 223288"/>
                  <a:gd name="connsiteY28" fmla="*/ 114300 h 114697"/>
                  <a:gd name="connsiteX29" fmla="*/ 13520 w 223288"/>
                  <a:gd name="connsiteY29" fmla="*/ 114300 h 11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3288" h="114697">
                    <a:moveTo>
                      <a:pt x="13520" y="114300"/>
                    </a:moveTo>
                    <a:cubicBezTo>
                      <a:pt x="9154" y="113903"/>
                      <a:pt x="8151" y="113694"/>
                      <a:pt x="6376" y="111919"/>
                    </a:cubicBezTo>
                    <a:cubicBezTo>
                      <a:pt x="0" y="105543"/>
                      <a:pt x="6126" y="102893"/>
                      <a:pt x="8757" y="97631"/>
                    </a:cubicBezTo>
                    <a:cubicBezTo>
                      <a:pt x="9879" y="95386"/>
                      <a:pt x="10344" y="92868"/>
                      <a:pt x="11138" y="90487"/>
                    </a:cubicBezTo>
                    <a:cubicBezTo>
                      <a:pt x="10344" y="84137"/>
                      <a:pt x="8301" y="77820"/>
                      <a:pt x="8757" y="71437"/>
                    </a:cubicBezTo>
                    <a:cubicBezTo>
                      <a:pt x="9437" y="61918"/>
                      <a:pt x="13579" y="57061"/>
                      <a:pt x="18282" y="50006"/>
                    </a:cubicBezTo>
                    <a:cubicBezTo>
                      <a:pt x="17488" y="47625"/>
                      <a:pt x="14126" y="44637"/>
                      <a:pt x="15901" y="42862"/>
                    </a:cubicBezTo>
                    <a:cubicBezTo>
                      <a:pt x="19451" y="39312"/>
                      <a:pt x="25426" y="39687"/>
                      <a:pt x="30188" y="38100"/>
                    </a:cubicBezTo>
                    <a:lnTo>
                      <a:pt x="37332" y="35719"/>
                    </a:lnTo>
                    <a:cubicBezTo>
                      <a:pt x="45437" y="38420"/>
                      <a:pt x="46657" y="40139"/>
                      <a:pt x="56382" y="35719"/>
                    </a:cubicBezTo>
                    <a:cubicBezTo>
                      <a:pt x="61593" y="33350"/>
                      <a:pt x="70670" y="26194"/>
                      <a:pt x="70670" y="26194"/>
                    </a:cubicBezTo>
                    <a:cubicBezTo>
                      <a:pt x="72368" y="21099"/>
                      <a:pt x="73469" y="15707"/>
                      <a:pt x="77813" y="11906"/>
                    </a:cubicBezTo>
                    <a:cubicBezTo>
                      <a:pt x="87890" y="3088"/>
                      <a:pt x="89433" y="3270"/>
                      <a:pt x="99245" y="0"/>
                    </a:cubicBezTo>
                    <a:cubicBezTo>
                      <a:pt x="101626" y="794"/>
                      <a:pt x="104428" y="813"/>
                      <a:pt x="106388" y="2381"/>
                    </a:cubicBezTo>
                    <a:cubicBezTo>
                      <a:pt x="115769" y="9886"/>
                      <a:pt x="105739" y="13133"/>
                      <a:pt x="118295" y="4762"/>
                    </a:cubicBezTo>
                    <a:cubicBezTo>
                      <a:pt x="122264" y="5556"/>
                      <a:pt x="126411" y="5723"/>
                      <a:pt x="130201" y="7144"/>
                    </a:cubicBezTo>
                    <a:cubicBezTo>
                      <a:pt x="132881" y="8149"/>
                      <a:pt x="134501" y="11590"/>
                      <a:pt x="137345" y="11906"/>
                    </a:cubicBezTo>
                    <a:cubicBezTo>
                      <a:pt x="143631" y="12604"/>
                      <a:pt x="152499" y="9236"/>
                      <a:pt x="158776" y="7144"/>
                    </a:cubicBezTo>
                    <a:cubicBezTo>
                      <a:pt x="165920" y="7938"/>
                      <a:pt x="173159" y="8116"/>
                      <a:pt x="180207" y="9525"/>
                    </a:cubicBezTo>
                    <a:cubicBezTo>
                      <a:pt x="185130" y="10509"/>
                      <a:pt x="189543" y="13461"/>
                      <a:pt x="194495" y="14287"/>
                    </a:cubicBezTo>
                    <a:lnTo>
                      <a:pt x="208782" y="16669"/>
                    </a:lnTo>
                    <a:cubicBezTo>
                      <a:pt x="211957" y="24606"/>
                      <a:pt x="215238" y="32502"/>
                      <a:pt x="218307" y="40481"/>
                    </a:cubicBezTo>
                    <a:cubicBezTo>
                      <a:pt x="219675" y="44039"/>
                      <a:pt x="223288" y="51211"/>
                      <a:pt x="218307" y="54769"/>
                    </a:cubicBezTo>
                    <a:cubicBezTo>
                      <a:pt x="218305" y="54771"/>
                      <a:pt x="200449" y="60721"/>
                      <a:pt x="196876" y="61912"/>
                    </a:cubicBezTo>
                    <a:cubicBezTo>
                      <a:pt x="194495" y="62706"/>
                      <a:pt x="191821" y="62902"/>
                      <a:pt x="189732" y="64294"/>
                    </a:cubicBezTo>
                    <a:cubicBezTo>
                      <a:pt x="178412" y="71840"/>
                      <a:pt x="185301" y="68152"/>
                      <a:pt x="168301" y="73819"/>
                    </a:cubicBezTo>
                    <a:cubicBezTo>
                      <a:pt x="165920" y="74613"/>
                      <a:pt x="175445" y="70644"/>
                      <a:pt x="161157" y="76200"/>
                    </a:cubicBezTo>
                    <a:lnTo>
                      <a:pt x="39713" y="111919"/>
                    </a:lnTo>
                    <a:cubicBezTo>
                      <a:pt x="37307" y="112632"/>
                      <a:pt x="35080" y="114300"/>
                      <a:pt x="32570" y="114300"/>
                    </a:cubicBezTo>
                    <a:cubicBezTo>
                      <a:pt x="23803" y="114300"/>
                      <a:pt x="17886" y="114697"/>
                      <a:pt x="13520" y="11430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Jagatsinghpur">
                <a:extLst>
                  <a:ext uri="{FF2B5EF4-FFF2-40B4-BE49-F238E27FC236}">
                    <a16:creationId xmlns:a16="http://schemas.microsoft.com/office/drawing/2014/main" id="{CB75DC54-2868-4504-8E7C-DCD05869E376}"/>
                  </a:ext>
                </a:extLst>
              </p:cNvPr>
              <p:cNvSpPr/>
              <p:nvPr/>
            </p:nvSpPr>
            <p:spPr>
              <a:xfrm>
                <a:off x="4943477" y="5106614"/>
                <a:ext cx="208388" cy="151583"/>
              </a:xfrm>
              <a:custGeom>
                <a:avLst/>
                <a:gdLst>
                  <a:gd name="connsiteX0" fmla="*/ 66675 w 165527"/>
                  <a:gd name="connsiteY0" fmla="*/ 140494 h 140891"/>
                  <a:gd name="connsiteX1" fmla="*/ 57150 w 165527"/>
                  <a:gd name="connsiteY1" fmla="*/ 126207 h 140891"/>
                  <a:gd name="connsiteX2" fmla="*/ 52387 w 165527"/>
                  <a:gd name="connsiteY2" fmla="*/ 111919 h 140891"/>
                  <a:gd name="connsiteX3" fmla="*/ 38100 w 165527"/>
                  <a:gd name="connsiteY3" fmla="*/ 102394 h 140891"/>
                  <a:gd name="connsiteX4" fmla="*/ 30956 w 165527"/>
                  <a:gd name="connsiteY4" fmla="*/ 88107 h 140891"/>
                  <a:gd name="connsiteX5" fmla="*/ 26193 w 165527"/>
                  <a:gd name="connsiteY5" fmla="*/ 80963 h 140891"/>
                  <a:gd name="connsiteX6" fmla="*/ 23812 w 165527"/>
                  <a:gd name="connsiteY6" fmla="*/ 57150 h 140891"/>
                  <a:gd name="connsiteX7" fmla="*/ 26193 w 165527"/>
                  <a:gd name="connsiteY7" fmla="*/ 50007 h 140891"/>
                  <a:gd name="connsiteX8" fmla="*/ 16668 w 165527"/>
                  <a:gd name="connsiteY8" fmla="*/ 38100 h 140891"/>
                  <a:gd name="connsiteX9" fmla="*/ 14287 w 165527"/>
                  <a:gd name="connsiteY9" fmla="*/ 30957 h 140891"/>
                  <a:gd name="connsiteX10" fmla="*/ 4762 w 165527"/>
                  <a:gd name="connsiteY10" fmla="*/ 16669 h 140891"/>
                  <a:gd name="connsiteX11" fmla="*/ 0 w 165527"/>
                  <a:gd name="connsiteY11" fmla="*/ 9525 h 140891"/>
                  <a:gd name="connsiteX12" fmla="*/ 9525 w 165527"/>
                  <a:gd name="connsiteY12" fmla="*/ 0 h 140891"/>
                  <a:gd name="connsiteX13" fmla="*/ 33337 w 165527"/>
                  <a:gd name="connsiteY13" fmla="*/ 7144 h 140891"/>
                  <a:gd name="connsiteX14" fmla="*/ 73818 w 165527"/>
                  <a:gd name="connsiteY14" fmla="*/ 9525 h 140891"/>
                  <a:gd name="connsiteX15" fmla="*/ 80962 w 165527"/>
                  <a:gd name="connsiteY15" fmla="*/ 14288 h 140891"/>
                  <a:gd name="connsiteX16" fmla="*/ 107156 w 165527"/>
                  <a:gd name="connsiteY16" fmla="*/ 19050 h 140891"/>
                  <a:gd name="connsiteX17" fmla="*/ 121443 w 165527"/>
                  <a:gd name="connsiteY17" fmla="*/ 23813 h 140891"/>
                  <a:gd name="connsiteX18" fmla="*/ 128587 w 165527"/>
                  <a:gd name="connsiteY18" fmla="*/ 26194 h 140891"/>
                  <a:gd name="connsiteX19" fmla="*/ 135731 w 165527"/>
                  <a:gd name="connsiteY19" fmla="*/ 30957 h 140891"/>
                  <a:gd name="connsiteX20" fmla="*/ 138112 w 165527"/>
                  <a:gd name="connsiteY20" fmla="*/ 38100 h 140891"/>
                  <a:gd name="connsiteX21" fmla="*/ 164306 w 165527"/>
                  <a:gd name="connsiteY21" fmla="*/ 45244 h 140891"/>
                  <a:gd name="connsiteX22" fmla="*/ 150018 w 165527"/>
                  <a:gd name="connsiteY22" fmla="*/ 54769 h 140891"/>
                  <a:gd name="connsiteX23" fmla="*/ 135731 w 165527"/>
                  <a:gd name="connsiteY23" fmla="*/ 64294 h 140891"/>
                  <a:gd name="connsiteX24" fmla="*/ 128587 w 165527"/>
                  <a:gd name="connsiteY24" fmla="*/ 69057 h 140891"/>
                  <a:gd name="connsiteX25" fmla="*/ 121443 w 165527"/>
                  <a:gd name="connsiteY25" fmla="*/ 71438 h 140891"/>
                  <a:gd name="connsiteX26" fmla="*/ 111918 w 165527"/>
                  <a:gd name="connsiteY26" fmla="*/ 92869 h 140891"/>
                  <a:gd name="connsiteX27" fmla="*/ 97631 w 165527"/>
                  <a:gd name="connsiteY27" fmla="*/ 102394 h 140891"/>
                  <a:gd name="connsiteX28" fmla="*/ 90487 w 165527"/>
                  <a:gd name="connsiteY28" fmla="*/ 116682 h 140891"/>
                  <a:gd name="connsiteX29" fmla="*/ 83343 w 165527"/>
                  <a:gd name="connsiteY29" fmla="*/ 123825 h 140891"/>
                  <a:gd name="connsiteX30" fmla="*/ 66675 w 165527"/>
                  <a:gd name="connsiteY30" fmla="*/ 140494 h 140891"/>
                  <a:gd name="connsiteX0" fmla="*/ 66675 w 165527"/>
                  <a:gd name="connsiteY0" fmla="*/ 137318 h 137715"/>
                  <a:gd name="connsiteX1" fmla="*/ 57150 w 165527"/>
                  <a:gd name="connsiteY1" fmla="*/ 123031 h 137715"/>
                  <a:gd name="connsiteX2" fmla="*/ 52387 w 165527"/>
                  <a:gd name="connsiteY2" fmla="*/ 108743 h 137715"/>
                  <a:gd name="connsiteX3" fmla="*/ 38100 w 165527"/>
                  <a:gd name="connsiteY3" fmla="*/ 99218 h 137715"/>
                  <a:gd name="connsiteX4" fmla="*/ 30956 w 165527"/>
                  <a:gd name="connsiteY4" fmla="*/ 84931 h 137715"/>
                  <a:gd name="connsiteX5" fmla="*/ 26193 w 165527"/>
                  <a:gd name="connsiteY5" fmla="*/ 77787 h 137715"/>
                  <a:gd name="connsiteX6" fmla="*/ 23812 w 165527"/>
                  <a:gd name="connsiteY6" fmla="*/ 53974 h 137715"/>
                  <a:gd name="connsiteX7" fmla="*/ 26193 w 165527"/>
                  <a:gd name="connsiteY7" fmla="*/ 46831 h 137715"/>
                  <a:gd name="connsiteX8" fmla="*/ 16668 w 165527"/>
                  <a:gd name="connsiteY8" fmla="*/ 34924 h 137715"/>
                  <a:gd name="connsiteX9" fmla="*/ 14287 w 165527"/>
                  <a:gd name="connsiteY9" fmla="*/ 27781 h 137715"/>
                  <a:gd name="connsiteX10" fmla="*/ 4762 w 165527"/>
                  <a:gd name="connsiteY10" fmla="*/ 13493 h 137715"/>
                  <a:gd name="connsiteX11" fmla="*/ 0 w 165527"/>
                  <a:gd name="connsiteY11" fmla="*/ 6349 h 137715"/>
                  <a:gd name="connsiteX12" fmla="*/ 71437 w 165527"/>
                  <a:gd name="connsiteY12" fmla="*/ 47581 h 137715"/>
                  <a:gd name="connsiteX13" fmla="*/ 33337 w 165527"/>
                  <a:gd name="connsiteY13" fmla="*/ 3968 h 137715"/>
                  <a:gd name="connsiteX14" fmla="*/ 73818 w 165527"/>
                  <a:gd name="connsiteY14" fmla="*/ 6349 h 137715"/>
                  <a:gd name="connsiteX15" fmla="*/ 80962 w 165527"/>
                  <a:gd name="connsiteY15" fmla="*/ 11112 h 137715"/>
                  <a:gd name="connsiteX16" fmla="*/ 107156 w 165527"/>
                  <a:gd name="connsiteY16" fmla="*/ 15874 h 137715"/>
                  <a:gd name="connsiteX17" fmla="*/ 121443 w 165527"/>
                  <a:gd name="connsiteY17" fmla="*/ 20637 h 137715"/>
                  <a:gd name="connsiteX18" fmla="*/ 128587 w 165527"/>
                  <a:gd name="connsiteY18" fmla="*/ 23018 h 137715"/>
                  <a:gd name="connsiteX19" fmla="*/ 135731 w 165527"/>
                  <a:gd name="connsiteY19" fmla="*/ 27781 h 137715"/>
                  <a:gd name="connsiteX20" fmla="*/ 138112 w 165527"/>
                  <a:gd name="connsiteY20" fmla="*/ 34924 h 137715"/>
                  <a:gd name="connsiteX21" fmla="*/ 164306 w 165527"/>
                  <a:gd name="connsiteY21" fmla="*/ 42068 h 137715"/>
                  <a:gd name="connsiteX22" fmla="*/ 150018 w 165527"/>
                  <a:gd name="connsiteY22" fmla="*/ 51593 h 137715"/>
                  <a:gd name="connsiteX23" fmla="*/ 135731 w 165527"/>
                  <a:gd name="connsiteY23" fmla="*/ 61118 h 137715"/>
                  <a:gd name="connsiteX24" fmla="*/ 128587 w 165527"/>
                  <a:gd name="connsiteY24" fmla="*/ 65881 h 137715"/>
                  <a:gd name="connsiteX25" fmla="*/ 121443 w 165527"/>
                  <a:gd name="connsiteY25" fmla="*/ 68262 h 137715"/>
                  <a:gd name="connsiteX26" fmla="*/ 111918 w 165527"/>
                  <a:gd name="connsiteY26" fmla="*/ 89693 h 137715"/>
                  <a:gd name="connsiteX27" fmla="*/ 97631 w 165527"/>
                  <a:gd name="connsiteY27" fmla="*/ 99218 h 137715"/>
                  <a:gd name="connsiteX28" fmla="*/ 90487 w 165527"/>
                  <a:gd name="connsiteY28" fmla="*/ 113506 h 137715"/>
                  <a:gd name="connsiteX29" fmla="*/ 83343 w 165527"/>
                  <a:gd name="connsiteY29" fmla="*/ 120649 h 137715"/>
                  <a:gd name="connsiteX30" fmla="*/ 66675 w 165527"/>
                  <a:gd name="connsiteY30" fmla="*/ 137318 h 137715"/>
                  <a:gd name="connsiteX0" fmla="*/ 66675 w 165527"/>
                  <a:gd name="connsiteY0" fmla="*/ 137318 h 137715"/>
                  <a:gd name="connsiteX1" fmla="*/ 57150 w 165527"/>
                  <a:gd name="connsiteY1" fmla="*/ 123031 h 137715"/>
                  <a:gd name="connsiteX2" fmla="*/ 52387 w 165527"/>
                  <a:gd name="connsiteY2" fmla="*/ 108743 h 137715"/>
                  <a:gd name="connsiteX3" fmla="*/ 38100 w 165527"/>
                  <a:gd name="connsiteY3" fmla="*/ 99218 h 137715"/>
                  <a:gd name="connsiteX4" fmla="*/ 30956 w 165527"/>
                  <a:gd name="connsiteY4" fmla="*/ 84931 h 137715"/>
                  <a:gd name="connsiteX5" fmla="*/ 26193 w 165527"/>
                  <a:gd name="connsiteY5" fmla="*/ 77787 h 137715"/>
                  <a:gd name="connsiteX6" fmla="*/ 23812 w 165527"/>
                  <a:gd name="connsiteY6" fmla="*/ 53974 h 137715"/>
                  <a:gd name="connsiteX7" fmla="*/ 26193 w 165527"/>
                  <a:gd name="connsiteY7" fmla="*/ 46831 h 137715"/>
                  <a:gd name="connsiteX8" fmla="*/ 16668 w 165527"/>
                  <a:gd name="connsiteY8" fmla="*/ 34924 h 137715"/>
                  <a:gd name="connsiteX9" fmla="*/ 14287 w 165527"/>
                  <a:gd name="connsiteY9" fmla="*/ 27781 h 137715"/>
                  <a:gd name="connsiteX10" fmla="*/ 4762 w 165527"/>
                  <a:gd name="connsiteY10" fmla="*/ 13493 h 137715"/>
                  <a:gd name="connsiteX11" fmla="*/ 0 w 165527"/>
                  <a:gd name="connsiteY11" fmla="*/ 6349 h 137715"/>
                  <a:gd name="connsiteX12" fmla="*/ 71437 w 165527"/>
                  <a:gd name="connsiteY12" fmla="*/ 47581 h 137715"/>
                  <a:gd name="connsiteX13" fmla="*/ 33337 w 165527"/>
                  <a:gd name="connsiteY13" fmla="*/ 3968 h 137715"/>
                  <a:gd name="connsiteX14" fmla="*/ 73818 w 165527"/>
                  <a:gd name="connsiteY14" fmla="*/ 6349 h 137715"/>
                  <a:gd name="connsiteX15" fmla="*/ 80962 w 165527"/>
                  <a:gd name="connsiteY15" fmla="*/ 11112 h 137715"/>
                  <a:gd name="connsiteX16" fmla="*/ 107156 w 165527"/>
                  <a:gd name="connsiteY16" fmla="*/ 15874 h 137715"/>
                  <a:gd name="connsiteX17" fmla="*/ 121443 w 165527"/>
                  <a:gd name="connsiteY17" fmla="*/ 20637 h 137715"/>
                  <a:gd name="connsiteX18" fmla="*/ 128587 w 165527"/>
                  <a:gd name="connsiteY18" fmla="*/ 23018 h 137715"/>
                  <a:gd name="connsiteX19" fmla="*/ 135731 w 165527"/>
                  <a:gd name="connsiteY19" fmla="*/ 27781 h 137715"/>
                  <a:gd name="connsiteX20" fmla="*/ 138112 w 165527"/>
                  <a:gd name="connsiteY20" fmla="*/ 34924 h 137715"/>
                  <a:gd name="connsiteX21" fmla="*/ 164306 w 165527"/>
                  <a:gd name="connsiteY21" fmla="*/ 42068 h 137715"/>
                  <a:gd name="connsiteX22" fmla="*/ 150018 w 165527"/>
                  <a:gd name="connsiteY22" fmla="*/ 51593 h 137715"/>
                  <a:gd name="connsiteX23" fmla="*/ 135731 w 165527"/>
                  <a:gd name="connsiteY23" fmla="*/ 61118 h 137715"/>
                  <a:gd name="connsiteX24" fmla="*/ 128587 w 165527"/>
                  <a:gd name="connsiteY24" fmla="*/ 65881 h 137715"/>
                  <a:gd name="connsiteX25" fmla="*/ 121443 w 165527"/>
                  <a:gd name="connsiteY25" fmla="*/ 68262 h 137715"/>
                  <a:gd name="connsiteX26" fmla="*/ 111918 w 165527"/>
                  <a:gd name="connsiteY26" fmla="*/ 89693 h 137715"/>
                  <a:gd name="connsiteX27" fmla="*/ 97631 w 165527"/>
                  <a:gd name="connsiteY27" fmla="*/ 99218 h 137715"/>
                  <a:gd name="connsiteX28" fmla="*/ 90487 w 165527"/>
                  <a:gd name="connsiteY28" fmla="*/ 113506 h 137715"/>
                  <a:gd name="connsiteX29" fmla="*/ 83343 w 165527"/>
                  <a:gd name="connsiteY29" fmla="*/ 120649 h 137715"/>
                  <a:gd name="connsiteX30" fmla="*/ 66675 w 165527"/>
                  <a:gd name="connsiteY30" fmla="*/ 137318 h 137715"/>
                  <a:gd name="connsiteX0" fmla="*/ 66675 w 165527"/>
                  <a:gd name="connsiteY0" fmla="*/ 137318 h 137715"/>
                  <a:gd name="connsiteX1" fmla="*/ 57150 w 165527"/>
                  <a:gd name="connsiteY1" fmla="*/ 123031 h 137715"/>
                  <a:gd name="connsiteX2" fmla="*/ 52387 w 165527"/>
                  <a:gd name="connsiteY2" fmla="*/ 108743 h 137715"/>
                  <a:gd name="connsiteX3" fmla="*/ 38100 w 165527"/>
                  <a:gd name="connsiteY3" fmla="*/ 99218 h 137715"/>
                  <a:gd name="connsiteX4" fmla="*/ 30956 w 165527"/>
                  <a:gd name="connsiteY4" fmla="*/ 84931 h 137715"/>
                  <a:gd name="connsiteX5" fmla="*/ 26193 w 165527"/>
                  <a:gd name="connsiteY5" fmla="*/ 77787 h 137715"/>
                  <a:gd name="connsiteX6" fmla="*/ 23812 w 165527"/>
                  <a:gd name="connsiteY6" fmla="*/ 53974 h 137715"/>
                  <a:gd name="connsiteX7" fmla="*/ 26193 w 165527"/>
                  <a:gd name="connsiteY7" fmla="*/ 46831 h 137715"/>
                  <a:gd name="connsiteX8" fmla="*/ 16668 w 165527"/>
                  <a:gd name="connsiteY8" fmla="*/ 34924 h 137715"/>
                  <a:gd name="connsiteX9" fmla="*/ 14287 w 165527"/>
                  <a:gd name="connsiteY9" fmla="*/ 27781 h 137715"/>
                  <a:gd name="connsiteX10" fmla="*/ 4762 w 165527"/>
                  <a:gd name="connsiteY10" fmla="*/ 13493 h 137715"/>
                  <a:gd name="connsiteX11" fmla="*/ 0 w 165527"/>
                  <a:gd name="connsiteY11" fmla="*/ 6349 h 137715"/>
                  <a:gd name="connsiteX12" fmla="*/ 71437 w 165527"/>
                  <a:gd name="connsiteY12" fmla="*/ 47581 h 137715"/>
                  <a:gd name="connsiteX13" fmla="*/ 33337 w 165527"/>
                  <a:gd name="connsiteY13" fmla="*/ 3968 h 137715"/>
                  <a:gd name="connsiteX14" fmla="*/ 73818 w 165527"/>
                  <a:gd name="connsiteY14" fmla="*/ 6349 h 137715"/>
                  <a:gd name="connsiteX15" fmla="*/ 80962 w 165527"/>
                  <a:gd name="connsiteY15" fmla="*/ 11112 h 137715"/>
                  <a:gd name="connsiteX16" fmla="*/ 107156 w 165527"/>
                  <a:gd name="connsiteY16" fmla="*/ 15874 h 137715"/>
                  <a:gd name="connsiteX17" fmla="*/ 121443 w 165527"/>
                  <a:gd name="connsiteY17" fmla="*/ 20637 h 137715"/>
                  <a:gd name="connsiteX18" fmla="*/ 128587 w 165527"/>
                  <a:gd name="connsiteY18" fmla="*/ 23018 h 137715"/>
                  <a:gd name="connsiteX19" fmla="*/ 135731 w 165527"/>
                  <a:gd name="connsiteY19" fmla="*/ 27781 h 137715"/>
                  <a:gd name="connsiteX20" fmla="*/ 138112 w 165527"/>
                  <a:gd name="connsiteY20" fmla="*/ 34924 h 137715"/>
                  <a:gd name="connsiteX21" fmla="*/ 164306 w 165527"/>
                  <a:gd name="connsiteY21" fmla="*/ 42068 h 137715"/>
                  <a:gd name="connsiteX22" fmla="*/ 150018 w 165527"/>
                  <a:gd name="connsiteY22" fmla="*/ 51593 h 137715"/>
                  <a:gd name="connsiteX23" fmla="*/ 135731 w 165527"/>
                  <a:gd name="connsiteY23" fmla="*/ 61118 h 137715"/>
                  <a:gd name="connsiteX24" fmla="*/ 128587 w 165527"/>
                  <a:gd name="connsiteY24" fmla="*/ 65881 h 137715"/>
                  <a:gd name="connsiteX25" fmla="*/ 121443 w 165527"/>
                  <a:gd name="connsiteY25" fmla="*/ 68262 h 137715"/>
                  <a:gd name="connsiteX26" fmla="*/ 111918 w 165527"/>
                  <a:gd name="connsiteY26" fmla="*/ 89693 h 137715"/>
                  <a:gd name="connsiteX27" fmla="*/ 97631 w 165527"/>
                  <a:gd name="connsiteY27" fmla="*/ 99218 h 137715"/>
                  <a:gd name="connsiteX28" fmla="*/ 90487 w 165527"/>
                  <a:gd name="connsiteY28" fmla="*/ 113506 h 137715"/>
                  <a:gd name="connsiteX29" fmla="*/ 83343 w 165527"/>
                  <a:gd name="connsiteY29" fmla="*/ 120649 h 137715"/>
                  <a:gd name="connsiteX30" fmla="*/ 66675 w 165527"/>
                  <a:gd name="connsiteY30" fmla="*/ 137318 h 137715"/>
                  <a:gd name="connsiteX0" fmla="*/ 116060 w 214912"/>
                  <a:gd name="connsiteY0" fmla="*/ 151186 h 151583"/>
                  <a:gd name="connsiteX1" fmla="*/ 106535 w 214912"/>
                  <a:gd name="connsiteY1" fmla="*/ 136899 h 151583"/>
                  <a:gd name="connsiteX2" fmla="*/ 101772 w 214912"/>
                  <a:gd name="connsiteY2" fmla="*/ 122611 h 151583"/>
                  <a:gd name="connsiteX3" fmla="*/ 87485 w 214912"/>
                  <a:gd name="connsiteY3" fmla="*/ 113086 h 151583"/>
                  <a:gd name="connsiteX4" fmla="*/ 80341 w 214912"/>
                  <a:gd name="connsiteY4" fmla="*/ 98799 h 151583"/>
                  <a:gd name="connsiteX5" fmla="*/ 75578 w 214912"/>
                  <a:gd name="connsiteY5" fmla="*/ 91655 h 151583"/>
                  <a:gd name="connsiteX6" fmla="*/ 73197 w 214912"/>
                  <a:gd name="connsiteY6" fmla="*/ 67842 h 151583"/>
                  <a:gd name="connsiteX7" fmla="*/ 75578 w 214912"/>
                  <a:gd name="connsiteY7" fmla="*/ 60699 h 151583"/>
                  <a:gd name="connsiteX8" fmla="*/ 66053 w 214912"/>
                  <a:gd name="connsiteY8" fmla="*/ 48792 h 151583"/>
                  <a:gd name="connsiteX9" fmla="*/ 63672 w 214912"/>
                  <a:gd name="connsiteY9" fmla="*/ 41649 h 151583"/>
                  <a:gd name="connsiteX10" fmla="*/ 54147 w 214912"/>
                  <a:gd name="connsiteY10" fmla="*/ 27361 h 151583"/>
                  <a:gd name="connsiteX11" fmla="*/ 49385 w 214912"/>
                  <a:gd name="connsiteY11" fmla="*/ 20217 h 151583"/>
                  <a:gd name="connsiteX12" fmla="*/ 32497 w 214912"/>
                  <a:gd name="connsiteY12" fmla="*/ 18587 h 151583"/>
                  <a:gd name="connsiteX13" fmla="*/ 82722 w 214912"/>
                  <a:gd name="connsiteY13" fmla="*/ 17836 h 151583"/>
                  <a:gd name="connsiteX14" fmla="*/ 123203 w 214912"/>
                  <a:gd name="connsiteY14" fmla="*/ 20217 h 151583"/>
                  <a:gd name="connsiteX15" fmla="*/ 130347 w 214912"/>
                  <a:gd name="connsiteY15" fmla="*/ 24980 h 151583"/>
                  <a:gd name="connsiteX16" fmla="*/ 156541 w 214912"/>
                  <a:gd name="connsiteY16" fmla="*/ 29742 h 151583"/>
                  <a:gd name="connsiteX17" fmla="*/ 170828 w 214912"/>
                  <a:gd name="connsiteY17" fmla="*/ 34505 h 151583"/>
                  <a:gd name="connsiteX18" fmla="*/ 177972 w 214912"/>
                  <a:gd name="connsiteY18" fmla="*/ 36886 h 151583"/>
                  <a:gd name="connsiteX19" fmla="*/ 185116 w 214912"/>
                  <a:gd name="connsiteY19" fmla="*/ 41649 h 151583"/>
                  <a:gd name="connsiteX20" fmla="*/ 187497 w 214912"/>
                  <a:gd name="connsiteY20" fmla="*/ 48792 h 151583"/>
                  <a:gd name="connsiteX21" fmla="*/ 213691 w 214912"/>
                  <a:gd name="connsiteY21" fmla="*/ 55936 h 151583"/>
                  <a:gd name="connsiteX22" fmla="*/ 199403 w 214912"/>
                  <a:gd name="connsiteY22" fmla="*/ 65461 h 151583"/>
                  <a:gd name="connsiteX23" fmla="*/ 185116 w 214912"/>
                  <a:gd name="connsiteY23" fmla="*/ 74986 h 151583"/>
                  <a:gd name="connsiteX24" fmla="*/ 177972 w 214912"/>
                  <a:gd name="connsiteY24" fmla="*/ 79749 h 151583"/>
                  <a:gd name="connsiteX25" fmla="*/ 170828 w 214912"/>
                  <a:gd name="connsiteY25" fmla="*/ 82130 h 151583"/>
                  <a:gd name="connsiteX26" fmla="*/ 161303 w 214912"/>
                  <a:gd name="connsiteY26" fmla="*/ 103561 h 151583"/>
                  <a:gd name="connsiteX27" fmla="*/ 147016 w 214912"/>
                  <a:gd name="connsiteY27" fmla="*/ 113086 h 151583"/>
                  <a:gd name="connsiteX28" fmla="*/ 139872 w 214912"/>
                  <a:gd name="connsiteY28" fmla="*/ 127374 h 151583"/>
                  <a:gd name="connsiteX29" fmla="*/ 132728 w 214912"/>
                  <a:gd name="connsiteY29" fmla="*/ 134517 h 151583"/>
                  <a:gd name="connsiteX30" fmla="*/ 116060 w 214912"/>
                  <a:gd name="connsiteY30" fmla="*/ 151186 h 151583"/>
                  <a:gd name="connsiteX0" fmla="*/ 116060 w 214912"/>
                  <a:gd name="connsiteY0" fmla="*/ 146423 h 146820"/>
                  <a:gd name="connsiteX1" fmla="*/ 106535 w 214912"/>
                  <a:gd name="connsiteY1" fmla="*/ 132136 h 146820"/>
                  <a:gd name="connsiteX2" fmla="*/ 101772 w 214912"/>
                  <a:gd name="connsiteY2" fmla="*/ 117848 h 146820"/>
                  <a:gd name="connsiteX3" fmla="*/ 87485 w 214912"/>
                  <a:gd name="connsiteY3" fmla="*/ 108323 h 146820"/>
                  <a:gd name="connsiteX4" fmla="*/ 80341 w 214912"/>
                  <a:gd name="connsiteY4" fmla="*/ 94036 h 146820"/>
                  <a:gd name="connsiteX5" fmla="*/ 75578 w 214912"/>
                  <a:gd name="connsiteY5" fmla="*/ 86892 h 146820"/>
                  <a:gd name="connsiteX6" fmla="*/ 73197 w 214912"/>
                  <a:gd name="connsiteY6" fmla="*/ 63079 h 146820"/>
                  <a:gd name="connsiteX7" fmla="*/ 75578 w 214912"/>
                  <a:gd name="connsiteY7" fmla="*/ 55936 h 146820"/>
                  <a:gd name="connsiteX8" fmla="*/ 66053 w 214912"/>
                  <a:gd name="connsiteY8" fmla="*/ 44029 h 146820"/>
                  <a:gd name="connsiteX9" fmla="*/ 63672 w 214912"/>
                  <a:gd name="connsiteY9" fmla="*/ 36886 h 146820"/>
                  <a:gd name="connsiteX10" fmla="*/ 54147 w 214912"/>
                  <a:gd name="connsiteY10" fmla="*/ 22598 h 146820"/>
                  <a:gd name="connsiteX11" fmla="*/ 49385 w 214912"/>
                  <a:gd name="connsiteY11" fmla="*/ 15454 h 146820"/>
                  <a:gd name="connsiteX12" fmla="*/ 32497 w 214912"/>
                  <a:gd name="connsiteY12" fmla="*/ 13824 h 146820"/>
                  <a:gd name="connsiteX13" fmla="*/ 82722 w 214912"/>
                  <a:gd name="connsiteY13" fmla="*/ 13073 h 146820"/>
                  <a:gd name="connsiteX14" fmla="*/ 123203 w 214912"/>
                  <a:gd name="connsiteY14" fmla="*/ 15454 h 146820"/>
                  <a:gd name="connsiteX15" fmla="*/ 130347 w 214912"/>
                  <a:gd name="connsiteY15" fmla="*/ 20217 h 146820"/>
                  <a:gd name="connsiteX16" fmla="*/ 156541 w 214912"/>
                  <a:gd name="connsiteY16" fmla="*/ 24979 h 146820"/>
                  <a:gd name="connsiteX17" fmla="*/ 170828 w 214912"/>
                  <a:gd name="connsiteY17" fmla="*/ 29742 h 146820"/>
                  <a:gd name="connsiteX18" fmla="*/ 177972 w 214912"/>
                  <a:gd name="connsiteY18" fmla="*/ 32123 h 146820"/>
                  <a:gd name="connsiteX19" fmla="*/ 185116 w 214912"/>
                  <a:gd name="connsiteY19" fmla="*/ 36886 h 146820"/>
                  <a:gd name="connsiteX20" fmla="*/ 187497 w 214912"/>
                  <a:gd name="connsiteY20" fmla="*/ 44029 h 146820"/>
                  <a:gd name="connsiteX21" fmla="*/ 213691 w 214912"/>
                  <a:gd name="connsiteY21" fmla="*/ 51173 h 146820"/>
                  <a:gd name="connsiteX22" fmla="*/ 199403 w 214912"/>
                  <a:gd name="connsiteY22" fmla="*/ 60698 h 146820"/>
                  <a:gd name="connsiteX23" fmla="*/ 185116 w 214912"/>
                  <a:gd name="connsiteY23" fmla="*/ 70223 h 146820"/>
                  <a:gd name="connsiteX24" fmla="*/ 177972 w 214912"/>
                  <a:gd name="connsiteY24" fmla="*/ 74986 h 146820"/>
                  <a:gd name="connsiteX25" fmla="*/ 170828 w 214912"/>
                  <a:gd name="connsiteY25" fmla="*/ 77367 h 146820"/>
                  <a:gd name="connsiteX26" fmla="*/ 161303 w 214912"/>
                  <a:gd name="connsiteY26" fmla="*/ 98798 h 146820"/>
                  <a:gd name="connsiteX27" fmla="*/ 147016 w 214912"/>
                  <a:gd name="connsiteY27" fmla="*/ 108323 h 146820"/>
                  <a:gd name="connsiteX28" fmla="*/ 139872 w 214912"/>
                  <a:gd name="connsiteY28" fmla="*/ 122611 h 146820"/>
                  <a:gd name="connsiteX29" fmla="*/ 132728 w 214912"/>
                  <a:gd name="connsiteY29" fmla="*/ 129754 h 146820"/>
                  <a:gd name="connsiteX30" fmla="*/ 116060 w 214912"/>
                  <a:gd name="connsiteY30" fmla="*/ 146423 h 146820"/>
                  <a:gd name="connsiteX0" fmla="*/ 83563 w 182415"/>
                  <a:gd name="connsiteY0" fmla="*/ 146423 h 146820"/>
                  <a:gd name="connsiteX1" fmla="*/ 74038 w 182415"/>
                  <a:gd name="connsiteY1" fmla="*/ 132136 h 146820"/>
                  <a:gd name="connsiteX2" fmla="*/ 69275 w 182415"/>
                  <a:gd name="connsiteY2" fmla="*/ 117848 h 146820"/>
                  <a:gd name="connsiteX3" fmla="*/ 54988 w 182415"/>
                  <a:gd name="connsiteY3" fmla="*/ 108323 h 146820"/>
                  <a:gd name="connsiteX4" fmla="*/ 47844 w 182415"/>
                  <a:gd name="connsiteY4" fmla="*/ 94036 h 146820"/>
                  <a:gd name="connsiteX5" fmla="*/ 43081 w 182415"/>
                  <a:gd name="connsiteY5" fmla="*/ 86892 h 146820"/>
                  <a:gd name="connsiteX6" fmla="*/ 40700 w 182415"/>
                  <a:gd name="connsiteY6" fmla="*/ 63079 h 146820"/>
                  <a:gd name="connsiteX7" fmla="*/ 43081 w 182415"/>
                  <a:gd name="connsiteY7" fmla="*/ 55936 h 146820"/>
                  <a:gd name="connsiteX8" fmla="*/ 33556 w 182415"/>
                  <a:gd name="connsiteY8" fmla="*/ 44029 h 146820"/>
                  <a:gd name="connsiteX9" fmla="*/ 31175 w 182415"/>
                  <a:gd name="connsiteY9" fmla="*/ 36886 h 146820"/>
                  <a:gd name="connsiteX10" fmla="*/ 21650 w 182415"/>
                  <a:gd name="connsiteY10" fmla="*/ 22598 h 146820"/>
                  <a:gd name="connsiteX11" fmla="*/ 16888 w 182415"/>
                  <a:gd name="connsiteY11" fmla="*/ 15454 h 146820"/>
                  <a:gd name="connsiteX12" fmla="*/ 0 w 182415"/>
                  <a:gd name="connsiteY12" fmla="*/ 13824 h 146820"/>
                  <a:gd name="connsiteX13" fmla="*/ 50225 w 182415"/>
                  <a:gd name="connsiteY13" fmla="*/ 13073 h 146820"/>
                  <a:gd name="connsiteX14" fmla="*/ 90706 w 182415"/>
                  <a:gd name="connsiteY14" fmla="*/ 15454 h 146820"/>
                  <a:gd name="connsiteX15" fmla="*/ 97850 w 182415"/>
                  <a:gd name="connsiteY15" fmla="*/ 20217 h 146820"/>
                  <a:gd name="connsiteX16" fmla="*/ 124044 w 182415"/>
                  <a:gd name="connsiteY16" fmla="*/ 24979 h 146820"/>
                  <a:gd name="connsiteX17" fmla="*/ 138331 w 182415"/>
                  <a:gd name="connsiteY17" fmla="*/ 29742 h 146820"/>
                  <a:gd name="connsiteX18" fmla="*/ 145475 w 182415"/>
                  <a:gd name="connsiteY18" fmla="*/ 32123 h 146820"/>
                  <a:gd name="connsiteX19" fmla="*/ 152619 w 182415"/>
                  <a:gd name="connsiteY19" fmla="*/ 36886 h 146820"/>
                  <a:gd name="connsiteX20" fmla="*/ 155000 w 182415"/>
                  <a:gd name="connsiteY20" fmla="*/ 44029 h 146820"/>
                  <a:gd name="connsiteX21" fmla="*/ 181194 w 182415"/>
                  <a:gd name="connsiteY21" fmla="*/ 51173 h 146820"/>
                  <a:gd name="connsiteX22" fmla="*/ 166906 w 182415"/>
                  <a:gd name="connsiteY22" fmla="*/ 60698 h 146820"/>
                  <a:gd name="connsiteX23" fmla="*/ 152619 w 182415"/>
                  <a:gd name="connsiteY23" fmla="*/ 70223 h 146820"/>
                  <a:gd name="connsiteX24" fmla="*/ 145475 w 182415"/>
                  <a:gd name="connsiteY24" fmla="*/ 74986 h 146820"/>
                  <a:gd name="connsiteX25" fmla="*/ 138331 w 182415"/>
                  <a:gd name="connsiteY25" fmla="*/ 77367 h 146820"/>
                  <a:gd name="connsiteX26" fmla="*/ 128806 w 182415"/>
                  <a:gd name="connsiteY26" fmla="*/ 98798 h 146820"/>
                  <a:gd name="connsiteX27" fmla="*/ 114519 w 182415"/>
                  <a:gd name="connsiteY27" fmla="*/ 108323 h 146820"/>
                  <a:gd name="connsiteX28" fmla="*/ 107375 w 182415"/>
                  <a:gd name="connsiteY28" fmla="*/ 122611 h 146820"/>
                  <a:gd name="connsiteX29" fmla="*/ 100231 w 182415"/>
                  <a:gd name="connsiteY29" fmla="*/ 129754 h 146820"/>
                  <a:gd name="connsiteX30" fmla="*/ 83563 w 182415"/>
                  <a:gd name="connsiteY30" fmla="*/ 146423 h 146820"/>
                  <a:gd name="connsiteX0" fmla="*/ 83563 w 182415"/>
                  <a:gd name="connsiteY0" fmla="*/ 201192 h 201589"/>
                  <a:gd name="connsiteX1" fmla="*/ 74038 w 182415"/>
                  <a:gd name="connsiteY1" fmla="*/ 186905 h 201589"/>
                  <a:gd name="connsiteX2" fmla="*/ 69275 w 182415"/>
                  <a:gd name="connsiteY2" fmla="*/ 172617 h 201589"/>
                  <a:gd name="connsiteX3" fmla="*/ 54988 w 182415"/>
                  <a:gd name="connsiteY3" fmla="*/ 163092 h 201589"/>
                  <a:gd name="connsiteX4" fmla="*/ 47844 w 182415"/>
                  <a:gd name="connsiteY4" fmla="*/ 148805 h 201589"/>
                  <a:gd name="connsiteX5" fmla="*/ 43081 w 182415"/>
                  <a:gd name="connsiteY5" fmla="*/ 141661 h 201589"/>
                  <a:gd name="connsiteX6" fmla="*/ 40700 w 182415"/>
                  <a:gd name="connsiteY6" fmla="*/ 117848 h 201589"/>
                  <a:gd name="connsiteX7" fmla="*/ 43081 w 182415"/>
                  <a:gd name="connsiteY7" fmla="*/ 110705 h 201589"/>
                  <a:gd name="connsiteX8" fmla="*/ 33556 w 182415"/>
                  <a:gd name="connsiteY8" fmla="*/ 98798 h 201589"/>
                  <a:gd name="connsiteX9" fmla="*/ 31175 w 182415"/>
                  <a:gd name="connsiteY9" fmla="*/ 91655 h 201589"/>
                  <a:gd name="connsiteX10" fmla="*/ 21650 w 182415"/>
                  <a:gd name="connsiteY10" fmla="*/ 77367 h 201589"/>
                  <a:gd name="connsiteX11" fmla="*/ 16888 w 182415"/>
                  <a:gd name="connsiteY11" fmla="*/ 70223 h 201589"/>
                  <a:gd name="connsiteX12" fmla="*/ 0 w 182415"/>
                  <a:gd name="connsiteY12" fmla="*/ 13824 h 201589"/>
                  <a:gd name="connsiteX13" fmla="*/ 50225 w 182415"/>
                  <a:gd name="connsiteY13" fmla="*/ 67842 h 201589"/>
                  <a:gd name="connsiteX14" fmla="*/ 90706 w 182415"/>
                  <a:gd name="connsiteY14" fmla="*/ 70223 h 201589"/>
                  <a:gd name="connsiteX15" fmla="*/ 97850 w 182415"/>
                  <a:gd name="connsiteY15" fmla="*/ 74986 h 201589"/>
                  <a:gd name="connsiteX16" fmla="*/ 124044 w 182415"/>
                  <a:gd name="connsiteY16" fmla="*/ 79748 h 201589"/>
                  <a:gd name="connsiteX17" fmla="*/ 138331 w 182415"/>
                  <a:gd name="connsiteY17" fmla="*/ 84511 h 201589"/>
                  <a:gd name="connsiteX18" fmla="*/ 145475 w 182415"/>
                  <a:gd name="connsiteY18" fmla="*/ 86892 h 201589"/>
                  <a:gd name="connsiteX19" fmla="*/ 152619 w 182415"/>
                  <a:gd name="connsiteY19" fmla="*/ 91655 h 201589"/>
                  <a:gd name="connsiteX20" fmla="*/ 155000 w 182415"/>
                  <a:gd name="connsiteY20" fmla="*/ 98798 h 201589"/>
                  <a:gd name="connsiteX21" fmla="*/ 181194 w 182415"/>
                  <a:gd name="connsiteY21" fmla="*/ 105942 h 201589"/>
                  <a:gd name="connsiteX22" fmla="*/ 166906 w 182415"/>
                  <a:gd name="connsiteY22" fmla="*/ 115467 h 201589"/>
                  <a:gd name="connsiteX23" fmla="*/ 152619 w 182415"/>
                  <a:gd name="connsiteY23" fmla="*/ 124992 h 201589"/>
                  <a:gd name="connsiteX24" fmla="*/ 145475 w 182415"/>
                  <a:gd name="connsiteY24" fmla="*/ 129755 h 201589"/>
                  <a:gd name="connsiteX25" fmla="*/ 138331 w 182415"/>
                  <a:gd name="connsiteY25" fmla="*/ 132136 h 201589"/>
                  <a:gd name="connsiteX26" fmla="*/ 128806 w 182415"/>
                  <a:gd name="connsiteY26" fmla="*/ 153567 h 201589"/>
                  <a:gd name="connsiteX27" fmla="*/ 114519 w 182415"/>
                  <a:gd name="connsiteY27" fmla="*/ 163092 h 201589"/>
                  <a:gd name="connsiteX28" fmla="*/ 107375 w 182415"/>
                  <a:gd name="connsiteY28" fmla="*/ 177380 h 201589"/>
                  <a:gd name="connsiteX29" fmla="*/ 100231 w 182415"/>
                  <a:gd name="connsiteY29" fmla="*/ 184523 h 201589"/>
                  <a:gd name="connsiteX30" fmla="*/ 83563 w 182415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64074 w 224839"/>
                  <a:gd name="connsiteY10" fmla="*/ 77367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29648 w 224839"/>
                  <a:gd name="connsiteY10" fmla="*/ 113836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29648 w 224839"/>
                  <a:gd name="connsiteY10" fmla="*/ 113836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29648 w 224839"/>
                  <a:gd name="connsiteY10" fmla="*/ 113836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29648 w 224839"/>
                  <a:gd name="connsiteY10" fmla="*/ 113836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62985 w 224839"/>
                  <a:gd name="connsiteY10" fmla="*/ 85261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62985 w 224839"/>
                  <a:gd name="connsiteY10" fmla="*/ 85261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62985 w 224839"/>
                  <a:gd name="connsiteY10" fmla="*/ 85261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125987 w 224839"/>
                  <a:gd name="connsiteY0" fmla="*/ 201192 h 201589"/>
                  <a:gd name="connsiteX1" fmla="*/ 116462 w 224839"/>
                  <a:gd name="connsiteY1" fmla="*/ 186905 h 201589"/>
                  <a:gd name="connsiteX2" fmla="*/ 111699 w 224839"/>
                  <a:gd name="connsiteY2" fmla="*/ 172617 h 201589"/>
                  <a:gd name="connsiteX3" fmla="*/ 97412 w 224839"/>
                  <a:gd name="connsiteY3" fmla="*/ 163092 h 201589"/>
                  <a:gd name="connsiteX4" fmla="*/ 90268 w 224839"/>
                  <a:gd name="connsiteY4" fmla="*/ 148805 h 201589"/>
                  <a:gd name="connsiteX5" fmla="*/ 85505 w 224839"/>
                  <a:gd name="connsiteY5" fmla="*/ 141661 h 201589"/>
                  <a:gd name="connsiteX6" fmla="*/ 83124 w 224839"/>
                  <a:gd name="connsiteY6" fmla="*/ 117848 h 201589"/>
                  <a:gd name="connsiteX7" fmla="*/ 85505 w 224839"/>
                  <a:gd name="connsiteY7" fmla="*/ 110705 h 201589"/>
                  <a:gd name="connsiteX8" fmla="*/ 75980 w 224839"/>
                  <a:gd name="connsiteY8" fmla="*/ 98798 h 201589"/>
                  <a:gd name="connsiteX9" fmla="*/ 73599 w 224839"/>
                  <a:gd name="connsiteY9" fmla="*/ 91655 h 201589"/>
                  <a:gd name="connsiteX10" fmla="*/ 62985 w 224839"/>
                  <a:gd name="connsiteY10" fmla="*/ 85261 h 201589"/>
                  <a:gd name="connsiteX11" fmla="*/ 0 w 224839"/>
                  <a:gd name="connsiteY11" fmla="*/ 70224 h 201589"/>
                  <a:gd name="connsiteX12" fmla="*/ 42424 w 224839"/>
                  <a:gd name="connsiteY12" fmla="*/ 13824 h 201589"/>
                  <a:gd name="connsiteX13" fmla="*/ 92649 w 224839"/>
                  <a:gd name="connsiteY13" fmla="*/ 67842 h 201589"/>
                  <a:gd name="connsiteX14" fmla="*/ 133130 w 224839"/>
                  <a:gd name="connsiteY14" fmla="*/ 70223 h 201589"/>
                  <a:gd name="connsiteX15" fmla="*/ 140274 w 224839"/>
                  <a:gd name="connsiteY15" fmla="*/ 74986 h 201589"/>
                  <a:gd name="connsiteX16" fmla="*/ 166468 w 224839"/>
                  <a:gd name="connsiteY16" fmla="*/ 79748 h 201589"/>
                  <a:gd name="connsiteX17" fmla="*/ 180755 w 224839"/>
                  <a:gd name="connsiteY17" fmla="*/ 84511 h 201589"/>
                  <a:gd name="connsiteX18" fmla="*/ 187899 w 224839"/>
                  <a:gd name="connsiteY18" fmla="*/ 86892 h 201589"/>
                  <a:gd name="connsiteX19" fmla="*/ 195043 w 224839"/>
                  <a:gd name="connsiteY19" fmla="*/ 91655 h 201589"/>
                  <a:gd name="connsiteX20" fmla="*/ 197424 w 224839"/>
                  <a:gd name="connsiteY20" fmla="*/ 98798 h 201589"/>
                  <a:gd name="connsiteX21" fmla="*/ 223618 w 224839"/>
                  <a:gd name="connsiteY21" fmla="*/ 105942 h 201589"/>
                  <a:gd name="connsiteX22" fmla="*/ 209330 w 224839"/>
                  <a:gd name="connsiteY22" fmla="*/ 115467 h 201589"/>
                  <a:gd name="connsiteX23" fmla="*/ 195043 w 224839"/>
                  <a:gd name="connsiteY23" fmla="*/ 124992 h 201589"/>
                  <a:gd name="connsiteX24" fmla="*/ 187899 w 224839"/>
                  <a:gd name="connsiteY24" fmla="*/ 129755 h 201589"/>
                  <a:gd name="connsiteX25" fmla="*/ 180755 w 224839"/>
                  <a:gd name="connsiteY25" fmla="*/ 132136 h 201589"/>
                  <a:gd name="connsiteX26" fmla="*/ 171230 w 224839"/>
                  <a:gd name="connsiteY26" fmla="*/ 153567 h 201589"/>
                  <a:gd name="connsiteX27" fmla="*/ 156943 w 224839"/>
                  <a:gd name="connsiteY27" fmla="*/ 163092 h 201589"/>
                  <a:gd name="connsiteX28" fmla="*/ 149799 w 224839"/>
                  <a:gd name="connsiteY28" fmla="*/ 177380 h 201589"/>
                  <a:gd name="connsiteX29" fmla="*/ 142655 w 224839"/>
                  <a:gd name="connsiteY29" fmla="*/ 184523 h 201589"/>
                  <a:gd name="connsiteX30" fmla="*/ 125987 w 224839"/>
                  <a:gd name="connsiteY30" fmla="*/ 201192 h 201589"/>
                  <a:gd name="connsiteX0" fmla="*/ 83719 w 182571"/>
                  <a:gd name="connsiteY0" fmla="*/ 201192 h 201589"/>
                  <a:gd name="connsiteX1" fmla="*/ 74194 w 182571"/>
                  <a:gd name="connsiteY1" fmla="*/ 186905 h 201589"/>
                  <a:gd name="connsiteX2" fmla="*/ 69431 w 182571"/>
                  <a:gd name="connsiteY2" fmla="*/ 172617 h 201589"/>
                  <a:gd name="connsiteX3" fmla="*/ 55144 w 182571"/>
                  <a:gd name="connsiteY3" fmla="*/ 163092 h 201589"/>
                  <a:gd name="connsiteX4" fmla="*/ 48000 w 182571"/>
                  <a:gd name="connsiteY4" fmla="*/ 148805 h 201589"/>
                  <a:gd name="connsiteX5" fmla="*/ 43237 w 182571"/>
                  <a:gd name="connsiteY5" fmla="*/ 141661 h 201589"/>
                  <a:gd name="connsiteX6" fmla="*/ 40856 w 182571"/>
                  <a:gd name="connsiteY6" fmla="*/ 117848 h 201589"/>
                  <a:gd name="connsiteX7" fmla="*/ 43237 w 182571"/>
                  <a:gd name="connsiteY7" fmla="*/ 110705 h 201589"/>
                  <a:gd name="connsiteX8" fmla="*/ 33712 w 182571"/>
                  <a:gd name="connsiteY8" fmla="*/ 98798 h 201589"/>
                  <a:gd name="connsiteX9" fmla="*/ 31331 w 182571"/>
                  <a:gd name="connsiteY9" fmla="*/ 91655 h 201589"/>
                  <a:gd name="connsiteX10" fmla="*/ 20717 w 182571"/>
                  <a:gd name="connsiteY10" fmla="*/ 85261 h 201589"/>
                  <a:gd name="connsiteX11" fmla="*/ 10120 w 182571"/>
                  <a:gd name="connsiteY11" fmla="*/ 70224 h 201589"/>
                  <a:gd name="connsiteX12" fmla="*/ 156 w 182571"/>
                  <a:gd name="connsiteY12" fmla="*/ 13824 h 201589"/>
                  <a:gd name="connsiteX13" fmla="*/ 50381 w 182571"/>
                  <a:gd name="connsiteY13" fmla="*/ 67842 h 201589"/>
                  <a:gd name="connsiteX14" fmla="*/ 90862 w 182571"/>
                  <a:gd name="connsiteY14" fmla="*/ 70223 h 201589"/>
                  <a:gd name="connsiteX15" fmla="*/ 98006 w 182571"/>
                  <a:gd name="connsiteY15" fmla="*/ 74986 h 201589"/>
                  <a:gd name="connsiteX16" fmla="*/ 124200 w 182571"/>
                  <a:gd name="connsiteY16" fmla="*/ 79748 h 201589"/>
                  <a:gd name="connsiteX17" fmla="*/ 138487 w 182571"/>
                  <a:gd name="connsiteY17" fmla="*/ 84511 h 201589"/>
                  <a:gd name="connsiteX18" fmla="*/ 145631 w 182571"/>
                  <a:gd name="connsiteY18" fmla="*/ 86892 h 201589"/>
                  <a:gd name="connsiteX19" fmla="*/ 152775 w 182571"/>
                  <a:gd name="connsiteY19" fmla="*/ 91655 h 201589"/>
                  <a:gd name="connsiteX20" fmla="*/ 155156 w 182571"/>
                  <a:gd name="connsiteY20" fmla="*/ 98798 h 201589"/>
                  <a:gd name="connsiteX21" fmla="*/ 181350 w 182571"/>
                  <a:gd name="connsiteY21" fmla="*/ 105942 h 201589"/>
                  <a:gd name="connsiteX22" fmla="*/ 167062 w 182571"/>
                  <a:gd name="connsiteY22" fmla="*/ 115467 h 201589"/>
                  <a:gd name="connsiteX23" fmla="*/ 152775 w 182571"/>
                  <a:gd name="connsiteY23" fmla="*/ 124992 h 201589"/>
                  <a:gd name="connsiteX24" fmla="*/ 145631 w 182571"/>
                  <a:gd name="connsiteY24" fmla="*/ 129755 h 201589"/>
                  <a:gd name="connsiteX25" fmla="*/ 138487 w 182571"/>
                  <a:gd name="connsiteY25" fmla="*/ 132136 h 201589"/>
                  <a:gd name="connsiteX26" fmla="*/ 128962 w 182571"/>
                  <a:gd name="connsiteY26" fmla="*/ 153567 h 201589"/>
                  <a:gd name="connsiteX27" fmla="*/ 114675 w 182571"/>
                  <a:gd name="connsiteY27" fmla="*/ 163092 h 201589"/>
                  <a:gd name="connsiteX28" fmla="*/ 107531 w 182571"/>
                  <a:gd name="connsiteY28" fmla="*/ 177380 h 201589"/>
                  <a:gd name="connsiteX29" fmla="*/ 100387 w 182571"/>
                  <a:gd name="connsiteY29" fmla="*/ 184523 h 201589"/>
                  <a:gd name="connsiteX30" fmla="*/ 83719 w 182571"/>
                  <a:gd name="connsiteY30" fmla="*/ 201192 h 201589"/>
                  <a:gd name="connsiteX0" fmla="*/ 83719 w 182571"/>
                  <a:gd name="connsiteY0" fmla="*/ 151186 h 151583"/>
                  <a:gd name="connsiteX1" fmla="*/ 74194 w 182571"/>
                  <a:gd name="connsiteY1" fmla="*/ 136899 h 151583"/>
                  <a:gd name="connsiteX2" fmla="*/ 69431 w 182571"/>
                  <a:gd name="connsiteY2" fmla="*/ 122611 h 151583"/>
                  <a:gd name="connsiteX3" fmla="*/ 55144 w 182571"/>
                  <a:gd name="connsiteY3" fmla="*/ 113086 h 151583"/>
                  <a:gd name="connsiteX4" fmla="*/ 48000 w 182571"/>
                  <a:gd name="connsiteY4" fmla="*/ 98799 h 151583"/>
                  <a:gd name="connsiteX5" fmla="*/ 43237 w 182571"/>
                  <a:gd name="connsiteY5" fmla="*/ 91655 h 151583"/>
                  <a:gd name="connsiteX6" fmla="*/ 40856 w 182571"/>
                  <a:gd name="connsiteY6" fmla="*/ 67842 h 151583"/>
                  <a:gd name="connsiteX7" fmla="*/ 43237 w 182571"/>
                  <a:gd name="connsiteY7" fmla="*/ 60699 h 151583"/>
                  <a:gd name="connsiteX8" fmla="*/ 33712 w 182571"/>
                  <a:gd name="connsiteY8" fmla="*/ 48792 h 151583"/>
                  <a:gd name="connsiteX9" fmla="*/ 31331 w 182571"/>
                  <a:gd name="connsiteY9" fmla="*/ 41649 h 151583"/>
                  <a:gd name="connsiteX10" fmla="*/ 20717 w 182571"/>
                  <a:gd name="connsiteY10" fmla="*/ 35255 h 151583"/>
                  <a:gd name="connsiteX11" fmla="*/ 10120 w 182571"/>
                  <a:gd name="connsiteY11" fmla="*/ 20218 h 151583"/>
                  <a:gd name="connsiteX12" fmla="*/ 31113 w 182571"/>
                  <a:gd name="connsiteY12" fmla="*/ 13824 h 151583"/>
                  <a:gd name="connsiteX13" fmla="*/ 50381 w 182571"/>
                  <a:gd name="connsiteY13" fmla="*/ 17836 h 151583"/>
                  <a:gd name="connsiteX14" fmla="*/ 90862 w 182571"/>
                  <a:gd name="connsiteY14" fmla="*/ 20217 h 151583"/>
                  <a:gd name="connsiteX15" fmla="*/ 98006 w 182571"/>
                  <a:gd name="connsiteY15" fmla="*/ 24980 h 151583"/>
                  <a:gd name="connsiteX16" fmla="*/ 124200 w 182571"/>
                  <a:gd name="connsiteY16" fmla="*/ 29742 h 151583"/>
                  <a:gd name="connsiteX17" fmla="*/ 138487 w 182571"/>
                  <a:gd name="connsiteY17" fmla="*/ 34505 h 151583"/>
                  <a:gd name="connsiteX18" fmla="*/ 145631 w 182571"/>
                  <a:gd name="connsiteY18" fmla="*/ 36886 h 151583"/>
                  <a:gd name="connsiteX19" fmla="*/ 152775 w 182571"/>
                  <a:gd name="connsiteY19" fmla="*/ 41649 h 151583"/>
                  <a:gd name="connsiteX20" fmla="*/ 155156 w 182571"/>
                  <a:gd name="connsiteY20" fmla="*/ 48792 h 151583"/>
                  <a:gd name="connsiteX21" fmla="*/ 181350 w 182571"/>
                  <a:gd name="connsiteY21" fmla="*/ 55936 h 151583"/>
                  <a:gd name="connsiteX22" fmla="*/ 167062 w 182571"/>
                  <a:gd name="connsiteY22" fmla="*/ 65461 h 151583"/>
                  <a:gd name="connsiteX23" fmla="*/ 152775 w 182571"/>
                  <a:gd name="connsiteY23" fmla="*/ 74986 h 151583"/>
                  <a:gd name="connsiteX24" fmla="*/ 145631 w 182571"/>
                  <a:gd name="connsiteY24" fmla="*/ 79749 h 151583"/>
                  <a:gd name="connsiteX25" fmla="*/ 138487 w 182571"/>
                  <a:gd name="connsiteY25" fmla="*/ 82130 h 151583"/>
                  <a:gd name="connsiteX26" fmla="*/ 128962 w 182571"/>
                  <a:gd name="connsiteY26" fmla="*/ 103561 h 151583"/>
                  <a:gd name="connsiteX27" fmla="*/ 114675 w 182571"/>
                  <a:gd name="connsiteY27" fmla="*/ 113086 h 151583"/>
                  <a:gd name="connsiteX28" fmla="*/ 107531 w 182571"/>
                  <a:gd name="connsiteY28" fmla="*/ 127374 h 151583"/>
                  <a:gd name="connsiteX29" fmla="*/ 100387 w 182571"/>
                  <a:gd name="connsiteY29" fmla="*/ 134517 h 151583"/>
                  <a:gd name="connsiteX30" fmla="*/ 83719 w 182571"/>
                  <a:gd name="connsiteY30" fmla="*/ 151186 h 151583"/>
                  <a:gd name="connsiteX0" fmla="*/ 109536 w 208388"/>
                  <a:gd name="connsiteY0" fmla="*/ 151186 h 151583"/>
                  <a:gd name="connsiteX1" fmla="*/ 100011 w 208388"/>
                  <a:gd name="connsiteY1" fmla="*/ 136899 h 151583"/>
                  <a:gd name="connsiteX2" fmla="*/ 95248 w 208388"/>
                  <a:gd name="connsiteY2" fmla="*/ 122611 h 151583"/>
                  <a:gd name="connsiteX3" fmla="*/ 80961 w 208388"/>
                  <a:gd name="connsiteY3" fmla="*/ 113086 h 151583"/>
                  <a:gd name="connsiteX4" fmla="*/ 73817 w 208388"/>
                  <a:gd name="connsiteY4" fmla="*/ 98799 h 151583"/>
                  <a:gd name="connsiteX5" fmla="*/ 69054 w 208388"/>
                  <a:gd name="connsiteY5" fmla="*/ 91655 h 151583"/>
                  <a:gd name="connsiteX6" fmla="*/ 66673 w 208388"/>
                  <a:gd name="connsiteY6" fmla="*/ 67842 h 151583"/>
                  <a:gd name="connsiteX7" fmla="*/ 69054 w 208388"/>
                  <a:gd name="connsiteY7" fmla="*/ 60699 h 151583"/>
                  <a:gd name="connsiteX8" fmla="*/ 59529 w 208388"/>
                  <a:gd name="connsiteY8" fmla="*/ 48792 h 151583"/>
                  <a:gd name="connsiteX9" fmla="*/ 57148 w 208388"/>
                  <a:gd name="connsiteY9" fmla="*/ 41649 h 151583"/>
                  <a:gd name="connsiteX10" fmla="*/ 46534 w 208388"/>
                  <a:gd name="connsiteY10" fmla="*/ 35255 h 151583"/>
                  <a:gd name="connsiteX11" fmla="*/ 35937 w 208388"/>
                  <a:gd name="connsiteY11" fmla="*/ 20218 h 151583"/>
                  <a:gd name="connsiteX12" fmla="*/ 56930 w 208388"/>
                  <a:gd name="connsiteY12" fmla="*/ 13824 h 151583"/>
                  <a:gd name="connsiteX13" fmla="*/ 76198 w 208388"/>
                  <a:gd name="connsiteY13" fmla="*/ 17836 h 151583"/>
                  <a:gd name="connsiteX14" fmla="*/ 116679 w 208388"/>
                  <a:gd name="connsiteY14" fmla="*/ 20217 h 151583"/>
                  <a:gd name="connsiteX15" fmla="*/ 123823 w 208388"/>
                  <a:gd name="connsiteY15" fmla="*/ 24980 h 151583"/>
                  <a:gd name="connsiteX16" fmla="*/ 150017 w 208388"/>
                  <a:gd name="connsiteY16" fmla="*/ 29742 h 151583"/>
                  <a:gd name="connsiteX17" fmla="*/ 164304 w 208388"/>
                  <a:gd name="connsiteY17" fmla="*/ 34505 h 151583"/>
                  <a:gd name="connsiteX18" fmla="*/ 171448 w 208388"/>
                  <a:gd name="connsiteY18" fmla="*/ 36886 h 151583"/>
                  <a:gd name="connsiteX19" fmla="*/ 178592 w 208388"/>
                  <a:gd name="connsiteY19" fmla="*/ 41649 h 151583"/>
                  <a:gd name="connsiteX20" fmla="*/ 180973 w 208388"/>
                  <a:gd name="connsiteY20" fmla="*/ 48792 h 151583"/>
                  <a:gd name="connsiteX21" fmla="*/ 207167 w 208388"/>
                  <a:gd name="connsiteY21" fmla="*/ 55936 h 151583"/>
                  <a:gd name="connsiteX22" fmla="*/ 192879 w 208388"/>
                  <a:gd name="connsiteY22" fmla="*/ 65461 h 151583"/>
                  <a:gd name="connsiteX23" fmla="*/ 178592 w 208388"/>
                  <a:gd name="connsiteY23" fmla="*/ 74986 h 151583"/>
                  <a:gd name="connsiteX24" fmla="*/ 171448 w 208388"/>
                  <a:gd name="connsiteY24" fmla="*/ 79749 h 151583"/>
                  <a:gd name="connsiteX25" fmla="*/ 164304 w 208388"/>
                  <a:gd name="connsiteY25" fmla="*/ 82130 h 151583"/>
                  <a:gd name="connsiteX26" fmla="*/ 154779 w 208388"/>
                  <a:gd name="connsiteY26" fmla="*/ 103561 h 151583"/>
                  <a:gd name="connsiteX27" fmla="*/ 140492 w 208388"/>
                  <a:gd name="connsiteY27" fmla="*/ 113086 h 151583"/>
                  <a:gd name="connsiteX28" fmla="*/ 133348 w 208388"/>
                  <a:gd name="connsiteY28" fmla="*/ 127374 h 151583"/>
                  <a:gd name="connsiteX29" fmla="*/ 126204 w 208388"/>
                  <a:gd name="connsiteY29" fmla="*/ 134517 h 151583"/>
                  <a:gd name="connsiteX30" fmla="*/ 109536 w 208388"/>
                  <a:gd name="connsiteY30" fmla="*/ 151186 h 15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8388" h="151583">
                    <a:moveTo>
                      <a:pt x="109536" y="151186"/>
                    </a:moveTo>
                    <a:cubicBezTo>
                      <a:pt x="105171" y="151583"/>
                      <a:pt x="101821" y="142329"/>
                      <a:pt x="100011" y="136899"/>
                    </a:cubicBezTo>
                    <a:cubicBezTo>
                      <a:pt x="98423" y="132136"/>
                      <a:pt x="99425" y="125396"/>
                      <a:pt x="95248" y="122611"/>
                    </a:cubicBezTo>
                    <a:lnTo>
                      <a:pt x="80961" y="113086"/>
                    </a:lnTo>
                    <a:cubicBezTo>
                      <a:pt x="67310" y="92610"/>
                      <a:pt x="83677" y="118517"/>
                      <a:pt x="73817" y="98799"/>
                    </a:cubicBezTo>
                    <a:cubicBezTo>
                      <a:pt x="72537" y="96239"/>
                      <a:pt x="70642" y="94036"/>
                      <a:pt x="69054" y="91655"/>
                    </a:cubicBezTo>
                    <a:cubicBezTo>
                      <a:pt x="63682" y="75537"/>
                      <a:pt x="62798" y="81407"/>
                      <a:pt x="66673" y="67842"/>
                    </a:cubicBezTo>
                    <a:cubicBezTo>
                      <a:pt x="67362" y="65429"/>
                      <a:pt x="68260" y="63080"/>
                      <a:pt x="69054" y="60699"/>
                    </a:cubicBezTo>
                    <a:cubicBezTo>
                      <a:pt x="63070" y="42745"/>
                      <a:pt x="71838" y="64178"/>
                      <a:pt x="59529" y="48792"/>
                    </a:cubicBezTo>
                    <a:cubicBezTo>
                      <a:pt x="57961" y="46832"/>
                      <a:pt x="58367" y="43843"/>
                      <a:pt x="57148" y="41649"/>
                    </a:cubicBezTo>
                    <a:cubicBezTo>
                      <a:pt x="54368" y="36645"/>
                      <a:pt x="89970" y="95250"/>
                      <a:pt x="46534" y="35255"/>
                    </a:cubicBezTo>
                    <a:cubicBezTo>
                      <a:pt x="25817" y="25944"/>
                      <a:pt x="45820" y="34755"/>
                      <a:pt x="35937" y="20218"/>
                    </a:cubicBezTo>
                    <a:cubicBezTo>
                      <a:pt x="38053" y="13869"/>
                      <a:pt x="0" y="10275"/>
                      <a:pt x="56930" y="13824"/>
                    </a:cubicBezTo>
                    <a:cubicBezTo>
                      <a:pt x="73636" y="0"/>
                      <a:pt x="71518" y="17561"/>
                      <a:pt x="76198" y="17836"/>
                    </a:cubicBezTo>
                    <a:lnTo>
                      <a:pt x="116679" y="20217"/>
                    </a:lnTo>
                    <a:cubicBezTo>
                      <a:pt x="119060" y="21805"/>
                      <a:pt x="121263" y="23700"/>
                      <a:pt x="123823" y="24980"/>
                    </a:cubicBezTo>
                    <a:cubicBezTo>
                      <a:pt x="131163" y="28650"/>
                      <a:pt x="143454" y="28922"/>
                      <a:pt x="150017" y="29742"/>
                    </a:cubicBezTo>
                    <a:lnTo>
                      <a:pt x="164304" y="34505"/>
                    </a:lnTo>
                    <a:lnTo>
                      <a:pt x="171448" y="36886"/>
                    </a:lnTo>
                    <a:cubicBezTo>
                      <a:pt x="173829" y="38474"/>
                      <a:pt x="176804" y="39414"/>
                      <a:pt x="178592" y="41649"/>
                    </a:cubicBezTo>
                    <a:cubicBezTo>
                      <a:pt x="180160" y="43609"/>
                      <a:pt x="178931" y="47333"/>
                      <a:pt x="180973" y="48792"/>
                    </a:cubicBezTo>
                    <a:cubicBezTo>
                      <a:pt x="185674" y="52150"/>
                      <a:pt x="201162" y="54735"/>
                      <a:pt x="207167" y="55936"/>
                    </a:cubicBezTo>
                    <a:cubicBezTo>
                      <a:pt x="191311" y="71792"/>
                      <a:pt x="208388" y="56845"/>
                      <a:pt x="192879" y="65461"/>
                    </a:cubicBezTo>
                    <a:cubicBezTo>
                      <a:pt x="187876" y="68241"/>
                      <a:pt x="183354" y="71811"/>
                      <a:pt x="178592" y="74986"/>
                    </a:cubicBezTo>
                    <a:cubicBezTo>
                      <a:pt x="176211" y="76574"/>
                      <a:pt x="174163" y="78844"/>
                      <a:pt x="171448" y="79749"/>
                    </a:cubicBezTo>
                    <a:lnTo>
                      <a:pt x="164304" y="82130"/>
                    </a:lnTo>
                    <a:cubicBezTo>
                      <a:pt x="162529" y="87454"/>
                      <a:pt x="160107" y="98899"/>
                      <a:pt x="154779" y="103561"/>
                    </a:cubicBezTo>
                    <a:cubicBezTo>
                      <a:pt x="150472" y="107330"/>
                      <a:pt x="140492" y="113086"/>
                      <a:pt x="140492" y="113086"/>
                    </a:cubicBezTo>
                    <a:cubicBezTo>
                      <a:pt x="138106" y="120246"/>
                      <a:pt x="138478" y="121219"/>
                      <a:pt x="133348" y="127374"/>
                    </a:cubicBezTo>
                    <a:cubicBezTo>
                      <a:pt x="131192" y="129961"/>
                      <a:pt x="128271" y="131859"/>
                      <a:pt x="126204" y="134517"/>
                    </a:cubicBezTo>
                    <a:cubicBezTo>
                      <a:pt x="114577" y="149465"/>
                      <a:pt x="113901" y="150789"/>
                      <a:pt x="109536" y="15118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Cuttack">
                <a:extLst>
                  <a:ext uri="{FF2B5EF4-FFF2-40B4-BE49-F238E27FC236}">
                    <a16:creationId xmlns:a16="http://schemas.microsoft.com/office/drawing/2014/main" id="{C792C0AE-DFE8-49F5-A016-30E6538177DB}"/>
                  </a:ext>
                </a:extLst>
              </p:cNvPr>
              <p:cNvSpPr/>
              <p:nvPr/>
            </p:nvSpPr>
            <p:spPr>
              <a:xfrm>
                <a:off x="4683919" y="5026819"/>
                <a:ext cx="378619" cy="195262"/>
              </a:xfrm>
              <a:custGeom>
                <a:avLst/>
                <a:gdLst>
                  <a:gd name="connsiteX0" fmla="*/ 340519 w 378619"/>
                  <a:gd name="connsiteY0" fmla="*/ 192881 h 195262"/>
                  <a:gd name="connsiteX1" fmla="*/ 316706 w 378619"/>
                  <a:gd name="connsiteY1" fmla="*/ 190500 h 195262"/>
                  <a:gd name="connsiteX2" fmla="*/ 314325 w 378619"/>
                  <a:gd name="connsiteY2" fmla="*/ 176212 h 195262"/>
                  <a:gd name="connsiteX3" fmla="*/ 307181 w 378619"/>
                  <a:gd name="connsiteY3" fmla="*/ 161925 h 195262"/>
                  <a:gd name="connsiteX4" fmla="*/ 300037 w 378619"/>
                  <a:gd name="connsiteY4" fmla="*/ 157162 h 195262"/>
                  <a:gd name="connsiteX5" fmla="*/ 295275 w 378619"/>
                  <a:gd name="connsiteY5" fmla="*/ 150019 h 195262"/>
                  <a:gd name="connsiteX6" fmla="*/ 292894 w 378619"/>
                  <a:gd name="connsiteY6" fmla="*/ 142875 h 195262"/>
                  <a:gd name="connsiteX7" fmla="*/ 285750 w 378619"/>
                  <a:gd name="connsiteY7" fmla="*/ 140494 h 195262"/>
                  <a:gd name="connsiteX8" fmla="*/ 276225 w 378619"/>
                  <a:gd name="connsiteY8" fmla="*/ 126206 h 195262"/>
                  <a:gd name="connsiteX9" fmla="*/ 271462 w 378619"/>
                  <a:gd name="connsiteY9" fmla="*/ 119062 h 195262"/>
                  <a:gd name="connsiteX10" fmla="*/ 266700 w 378619"/>
                  <a:gd name="connsiteY10" fmla="*/ 104775 h 195262"/>
                  <a:gd name="connsiteX11" fmla="*/ 259556 w 378619"/>
                  <a:gd name="connsiteY11" fmla="*/ 90487 h 195262"/>
                  <a:gd name="connsiteX12" fmla="*/ 245269 w 378619"/>
                  <a:gd name="connsiteY12" fmla="*/ 80962 h 195262"/>
                  <a:gd name="connsiteX13" fmla="*/ 238125 w 378619"/>
                  <a:gd name="connsiteY13" fmla="*/ 78581 h 195262"/>
                  <a:gd name="connsiteX14" fmla="*/ 216694 w 378619"/>
                  <a:gd name="connsiteY14" fmla="*/ 83344 h 195262"/>
                  <a:gd name="connsiteX15" fmla="*/ 209550 w 378619"/>
                  <a:gd name="connsiteY15" fmla="*/ 88106 h 195262"/>
                  <a:gd name="connsiteX16" fmla="*/ 204787 w 378619"/>
                  <a:gd name="connsiteY16" fmla="*/ 102394 h 195262"/>
                  <a:gd name="connsiteX17" fmla="*/ 190500 w 378619"/>
                  <a:gd name="connsiteY17" fmla="*/ 111919 h 195262"/>
                  <a:gd name="connsiteX18" fmla="*/ 169069 w 378619"/>
                  <a:gd name="connsiteY18" fmla="*/ 116681 h 195262"/>
                  <a:gd name="connsiteX19" fmla="*/ 154781 w 378619"/>
                  <a:gd name="connsiteY19" fmla="*/ 121444 h 195262"/>
                  <a:gd name="connsiteX20" fmla="*/ 133350 w 378619"/>
                  <a:gd name="connsiteY20" fmla="*/ 128587 h 195262"/>
                  <a:gd name="connsiteX21" fmla="*/ 126206 w 378619"/>
                  <a:gd name="connsiteY21" fmla="*/ 130969 h 195262"/>
                  <a:gd name="connsiteX22" fmla="*/ 109537 w 378619"/>
                  <a:gd name="connsiteY22" fmla="*/ 128587 h 195262"/>
                  <a:gd name="connsiteX23" fmla="*/ 107156 w 378619"/>
                  <a:gd name="connsiteY23" fmla="*/ 121444 h 195262"/>
                  <a:gd name="connsiteX24" fmla="*/ 100012 w 378619"/>
                  <a:gd name="connsiteY24" fmla="*/ 116681 h 195262"/>
                  <a:gd name="connsiteX25" fmla="*/ 59531 w 378619"/>
                  <a:gd name="connsiteY25" fmla="*/ 107156 h 195262"/>
                  <a:gd name="connsiteX26" fmla="*/ 45244 w 378619"/>
                  <a:gd name="connsiteY26" fmla="*/ 97631 h 195262"/>
                  <a:gd name="connsiteX27" fmla="*/ 23812 w 378619"/>
                  <a:gd name="connsiteY27" fmla="*/ 88106 h 195262"/>
                  <a:gd name="connsiteX28" fmla="*/ 16669 w 378619"/>
                  <a:gd name="connsiteY28" fmla="*/ 85725 h 195262"/>
                  <a:gd name="connsiteX29" fmla="*/ 9525 w 378619"/>
                  <a:gd name="connsiteY29" fmla="*/ 83344 h 195262"/>
                  <a:gd name="connsiteX30" fmla="*/ 4762 w 378619"/>
                  <a:gd name="connsiteY30" fmla="*/ 69056 h 195262"/>
                  <a:gd name="connsiteX31" fmla="*/ 0 w 378619"/>
                  <a:gd name="connsiteY31" fmla="*/ 50006 h 195262"/>
                  <a:gd name="connsiteX32" fmla="*/ 28575 w 378619"/>
                  <a:gd name="connsiteY32" fmla="*/ 35719 h 195262"/>
                  <a:gd name="connsiteX33" fmla="*/ 35719 w 378619"/>
                  <a:gd name="connsiteY33" fmla="*/ 33337 h 195262"/>
                  <a:gd name="connsiteX34" fmla="*/ 45244 w 378619"/>
                  <a:gd name="connsiteY34" fmla="*/ 35719 h 195262"/>
                  <a:gd name="connsiteX35" fmla="*/ 59531 w 378619"/>
                  <a:gd name="connsiteY35" fmla="*/ 40481 h 195262"/>
                  <a:gd name="connsiteX36" fmla="*/ 64294 w 378619"/>
                  <a:gd name="connsiteY36" fmla="*/ 54769 h 195262"/>
                  <a:gd name="connsiteX37" fmla="*/ 71437 w 378619"/>
                  <a:gd name="connsiteY37" fmla="*/ 59531 h 195262"/>
                  <a:gd name="connsiteX38" fmla="*/ 88106 w 378619"/>
                  <a:gd name="connsiteY38" fmla="*/ 64294 h 195262"/>
                  <a:gd name="connsiteX39" fmla="*/ 102394 w 378619"/>
                  <a:gd name="connsiteY39" fmla="*/ 69056 h 195262"/>
                  <a:gd name="connsiteX40" fmla="*/ 130969 w 378619"/>
                  <a:gd name="connsiteY40" fmla="*/ 66675 h 195262"/>
                  <a:gd name="connsiteX41" fmla="*/ 138112 w 378619"/>
                  <a:gd name="connsiteY41" fmla="*/ 64294 h 195262"/>
                  <a:gd name="connsiteX42" fmla="*/ 147637 w 378619"/>
                  <a:gd name="connsiteY42" fmla="*/ 50006 h 195262"/>
                  <a:gd name="connsiteX43" fmla="*/ 154781 w 378619"/>
                  <a:gd name="connsiteY43" fmla="*/ 45244 h 195262"/>
                  <a:gd name="connsiteX44" fmla="*/ 169069 w 378619"/>
                  <a:gd name="connsiteY44" fmla="*/ 30956 h 195262"/>
                  <a:gd name="connsiteX45" fmla="*/ 209550 w 378619"/>
                  <a:gd name="connsiteY45" fmla="*/ 26194 h 195262"/>
                  <a:gd name="connsiteX46" fmla="*/ 216694 w 378619"/>
                  <a:gd name="connsiteY46" fmla="*/ 21431 h 195262"/>
                  <a:gd name="connsiteX47" fmla="*/ 230981 w 378619"/>
                  <a:gd name="connsiteY47" fmla="*/ 16669 h 195262"/>
                  <a:gd name="connsiteX48" fmla="*/ 252412 w 378619"/>
                  <a:gd name="connsiteY48" fmla="*/ 19050 h 195262"/>
                  <a:gd name="connsiteX49" fmla="*/ 254794 w 378619"/>
                  <a:gd name="connsiteY49" fmla="*/ 11906 h 195262"/>
                  <a:gd name="connsiteX50" fmla="*/ 269081 w 378619"/>
                  <a:gd name="connsiteY50" fmla="*/ 4762 h 195262"/>
                  <a:gd name="connsiteX51" fmla="*/ 290512 w 378619"/>
                  <a:gd name="connsiteY51" fmla="*/ 7144 h 195262"/>
                  <a:gd name="connsiteX52" fmla="*/ 292894 w 378619"/>
                  <a:gd name="connsiteY52" fmla="*/ 23812 h 195262"/>
                  <a:gd name="connsiteX53" fmla="*/ 300037 w 378619"/>
                  <a:gd name="connsiteY53" fmla="*/ 26194 h 195262"/>
                  <a:gd name="connsiteX54" fmla="*/ 307181 w 378619"/>
                  <a:gd name="connsiteY54" fmla="*/ 23812 h 195262"/>
                  <a:gd name="connsiteX55" fmla="*/ 311944 w 378619"/>
                  <a:gd name="connsiteY55" fmla="*/ 16669 h 195262"/>
                  <a:gd name="connsiteX56" fmla="*/ 326231 w 378619"/>
                  <a:gd name="connsiteY56" fmla="*/ 11906 h 195262"/>
                  <a:gd name="connsiteX57" fmla="*/ 333375 w 378619"/>
                  <a:gd name="connsiteY57" fmla="*/ 7144 h 195262"/>
                  <a:gd name="connsiteX58" fmla="*/ 347662 w 378619"/>
                  <a:gd name="connsiteY58" fmla="*/ 2381 h 195262"/>
                  <a:gd name="connsiteX59" fmla="*/ 354806 w 378619"/>
                  <a:gd name="connsiteY59" fmla="*/ 0 h 195262"/>
                  <a:gd name="connsiteX60" fmla="*/ 369094 w 378619"/>
                  <a:gd name="connsiteY60" fmla="*/ 11906 h 195262"/>
                  <a:gd name="connsiteX61" fmla="*/ 378619 w 378619"/>
                  <a:gd name="connsiteY61" fmla="*/ 26194 h 195262"/>
                  <a:gd name="connsiteX62" fmla="*/ 373856 w 378619"/>
                  <a:gd name="connsiteY62" fmla="*/ 42862 h 195262"/>
                  <a:gd name="connsiteX63" fmla="*/ 366712 w 378619"/>
                  <a:gd name="connsiteY63" fmla="*/ 50006 h 195262"/>
                  <a:gd name="connsiteX64" fmla="*/ 369094 w 378619"/>
                  <a:gd name="connsiteY64" fmla="*/ 59531 h 195262"/>
                  <a:gd name="connsiteX65" fmla="*/ 373856 w 378619"/>
                  <a:gd name="connsiteY65" fmla="*/ 66675 h 195262"/>
                  <a:gd name="connsiteX66" fmla="*/ 366712 w 378619"/>
                  <a:gd name="connsiteY66" fmla="*/ 97631 h 195262"/>
                  <a:gd name="connsiteX67" fmla="*/ 359569 w 378619"/>
                  <a:gd name="connsiteY67" fmla="*/ 102394 h 195262"/>
                  <a:gd name="connsiteX68" fmla="*/ 342900 w 378619"/>
                  <a:gd name="connsiteY68" fmla="*/ 100012 h 195262"/>
                  <a:gd name="connsiteX69" fmla="*/ 328612 w 378619"/>
                  <a:gd name="connsiteY69" fmla="*/ 95250 h 195262"/>
                  <a:gd name="connsiteX70" fmla="*/ 290512 w 378619"/>
                  <a:gd name="connsiteY70" fmla="*/ 92869 h 195262"/>
                  <a:gd name="connsiteX71" fmla="*/ 295275 w 378619"/>
                  <a:gd name="connsiteY71" fmla="*/ 107156 h 195262"/>
                  <a:gd name="connsiteX72" fmla="*/ 316706 w 378619"/>
                  <a:gd name="connsiteY72" fmla="*/ 123825 h 195262"/>
                  <a:gd name="connsiteX73" fmla="*/ 319087 w 378619"/>
                  <a:gd name="connsiteY73" fmla="*/ 130969 h 195262"/>
                  <a:gd name="connsiteX74" fmla="*/ 328612 w 378619"/>
                  <a:gd name="connsiteY74" fmla="*/ 145256 h 195262"/>
                  <a:gd name="connsiteX75" fmla="*/ 321469 w 378619"/>
                  <a:gd name="connsiteY75" fmla="*/ 159544 h 195262"/>
                  <a:gd name="connsiteX76" fmla="*/ 326231 w 378619"/>
                  <a:gd name="connsiteY76" fmla="*/ 166687 h 195262"/>
                  <a:gd name="connsiteX77" fmla="*/ 333375 w 378619"/>
                  <a:gd name="connsiteY77" fmla="*/ 169069 h 195262"/>
                  <a:gd name="connsiteX78" fmla="*/ 335756 w 378619"/>
                  <a:gd name="connsiteY78" fmla="*/ 176212 h 195262"/>
                  <a:gd name="connsiteX79" fmla="*/ 340519 w 378619"/>
                  <a:gd name="connsiteY79" fmla="*/ 192881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78619" h="195262">
                    <a:moveTo>
                      <a:pt x="340519" y="192881"/>
                    </a:moveTo>
                    <a:cubicBezTo>
                      <a:pt x="337344" y="195262"/>
                      <a:pt x="323436" y="194783"/>
                      <a:pt x="316706" y="190500"/>
                    </a:cubicBezTo>
                    <a:cubicBezTo>
                      <a:pt x="312633" y="187908"/>
                      <a:pt x="315372" y="180925"/>
                      <a:pt x="314325" y="176212"/>
                    </a:cubicBezTo>
                    <a:cubicBezTo>
                      <a:pt x="313218" y="171231"/>
                      <a:pt x="310851" y="165595"/>
                      <a:pt x="307181" y="161925"/>
                    </a:cubicBezTo>
                    <a:cubicBezTo>
                      <a:pt x="305157" y="159901"/>
                      <a:pt x="302418" y="158750"/>
                      <a:pt x="300037" y="157162"/>
                    </a:cubicBezTo>
                    <a:cubicBezTo>
                      <a:pt x="298450" y="154781"/>
                      <a:pt x="296555" y="152579"/>
                      <a:pt x="295275" y="150019"/>
                    </a:cubicBezTo>
                    <a:cubicBezTo>
                      <a:pt x="294153" y="147774"/>
                      <a:pt x="294669" y="144650"/>
                      <a:pt x="292894" y="142875"/>
                    </a:cubicBezTo>
                    <a:cubicBezTo>
                      <a:pt x="291119" y="141100"/>
                      <a:pt x="288131" y="141288"/>
                      <a:pt x="285750" y="140494"/>
                    </a:cubicBezTo>
                    <a:lnTo>
                      <a:pt x="276225" y="126206"/>
                    </a:lnTo>
                    <a:lnTo>
                      <a:pt x="271462" y="119062"/>
                    </a:lnTo>
                    <a:lnTo>
                      <a:pt x="266700" y="104775"/>
                    </a:lnTo>
                    <a:cubicBezTo>
                      <a:pt x="265001" y="99678"/>
                      <a:pt x="263902" y="94290"/>
                      <a:pt x="259556" y="90487"/>
                    </a:cubicBezTo>
                    <a:cubicBezTo>
                      <a:pt x="255249" y="86718"/>
                      <a:pt x="250699" y="82772"/>
                      <a:pt x="245269" y="80962"/>
                    </a:cubicBezTo>
                    <a:lnTo>
                      <a:pt x="238125" y="78581"/>
                    </a:lnTo>
                    <a:cubicBezTo>
                      <a:pt x="232628" y="79497"/>
                      <a:pt x="222560" y="80411"/>
                      <a:pt x="216694" y="83344"/>
                    </a:cubicBezTo>
                    <a:cubicBezTo>
                      <a:pt x="214134" y="84624"/>
                      <a:pt x="211931" y="86519"/>
                      <a:pt x="209550" y="88106"/>
                    </a:cubicBezTo>
                    <a:cubicBezTo>
                      <a:pt x="207962" y="92869"/>
                      <a:pt x="208964" y="99609"/>
                      <a:pt x="204787" y="102394"/>
                    </a:cubicBezTo>
                    <a:cubicBezTo>
                      <a:pt x="200025" y="105569"/>
                      <a:pt x="195930" y="110109"/>
                      <a:pt x="190500" y="111919"/>
                    </a:cubicBezTo>
                    <a:cubicBezTo>
                      <a:pt x="170053" y="118734"/>
                      <a:pt x="202610" y="108295"/>
                      <a:pt x="169069" y="116681"/>
                    </a:cubicBezTo>
                    <a:cubicBezTo>
                      <a:pt x="164199" y="117899"/>
                      <a:pt x="159544" y="119856"/>
                      <a:pt x="154781" y="121444"/>
                    </a:cubicBezTo>
                    <a:lnTo>
                      <a:pt x="133350" y="128587"/>
                    </a:lnTo>
                    <a:lnTo>
                      <a:pt x="126206" y="130969"/>
                    </a:lnTo>
                    <a:cubicBezTo>
                      <a:pt x="120650" y="130175"/>
                      <a:pt x="114557" y="131097"/>
                      <a:pt x="109537" y="128587"/>
                    </a:cubicBezTo>
                    <a:cubicBezTo>
                      <a:pt x="107292" y="127465"/>
                      <a:pt x="108724" y="123404"/>
                      <a:pt x="107156" y="121444"/>
                    </a:cubicBezTo>
                    <a:cubicBezTo>
                      <a:pt x="105368" y="119209"/>
                      <a:pt x="102393" y="118269"/>
                      <a:pt x="100012" y="116681"/>
                    </a:cubicBezTo>
                    <a:cubicBezTo>
                      <a:pt x="87375" y="97723"/>
                      <a:pt x="103345" y="117588"/>
                      <a:pt x="59531" y="107156"/>
                    </a:cubicBezTo>
                    <a:cubicBezTo>
                      <a:pt x="53963" y="105830"/>
                      <a:pt x="50006" y="100806"/>
                      <a:pt x="45244" y="97631"/>
                    </a:cubicBezTo>
                    <a:cubicBezTo>
                      <a:pt x="33926" y="90086"/>
                      <a:pt x="40810" y="93772"/>
                      <a:pt x="23812" y="88106"/>
                    </a:cubicBezTo>
                    <a:lnTo>
                      <a:pt x="16669" y="85725"/>
                    </a:lnTo>
                    <a:lnTo>
                      <a:pt x="9525" y="83344"/>
                    </a:lnTo>
                    <a:cubicBezTo>
                      <a:pt x="7937" y="78581"/>
                      <a:pt x="5746" y="73979"/>
                      <a:pt x="4762" y="69056"/>
                    </a:cubicBezTo>
                    <a:cubicBezTo>
                      <a:pt x="1889" y="54689"/>
                      <a:pt x="3661" y="60990"/>
                      <a:pt x="0" y="50006"/>
                    </a:cubicBezTo>
                    <a:cubicBezTo>
                      <a:pt x="18467" y="37694"/>
                      <a:pt x="8854" y="42293"/>
                      <a:pt x="28575" y="35719"/>
                    </a:cubicBezTo>
                    <a:lnTo>
                      <a:pt x="35719" y="33337"/>
                    </a:lnTo>
                    <a:cubicBezTo>
                      <a:pt x="38894" y="34131"/>
                      <a:pt x="42109" y="34779"/>
                      <a:pt x="45244" y="35719"/>
                    </a:cubicBezTo>
                    <a:cubicBezTo>
                      <a:pt x="50052" y="37162"/>
                      <a:pt x="59531" y="40481"/>
                      <a:pt x="59531" y="40481"/>
                    </a:cubicBezTo>
                    <a:cubicBezTo>
                      <a:pt x="61119" y="45244"/>
                      <a:pt x="60117" y="51984"/>
                      <a:pt x="64294" y="54769"/>
                    </a:cubicBezTo>
                    <a:cubicBezTo>
                      <a:pt x="66675" y="56356"/>
                      <a:pt x="68877" y="58251"/>
                      <a:pt x="71437" y="59531"/>
                    </a:cubicBezTo>
                    <a:cubicBezTo>
                      <a:pt x="75433" y="61529"/>
                      <a:pt x="84298" y="63152"/>
                      <a:pt x="88106" y="64294"/>
                    </a:cubicBezTo>
                    <a:cubicBezTo>
                      <a:pt x="92914" y="65737"/>
                      <a:pt x="102394" y="69056"/>
                      <a:pt x="102394" y="69056"/>
                    </a:cubicBezTo>
                    <a:cubicBezTo>
                      <a:pt x="111919" y="68262"/>
                      <a:pt x="121495" y="67938"/>
                      <a:pt x="130969" y="66675"/>
                    </a:cubicBezTo>
                    <a:cubicBezTo>
                      <a:pt x="133457" y="66343"/>
                      <a:pt x="136337" y="66069"/>
                      <a:pt x="138112" y="64294"/>
                    </a:cubicBezTo>
                    <a:cubicBezTo>
                      <a:pt x="142159" y="60246"/>
                      <a:pt x="142874" y="53181"/>
                      <a:pt x="147637" y="50006"/>
                    </a:cubicBezTo>
                    <a:cubicBezTo>
                      <a:pt x="150018" y="48419"/>
                      <a:pt x="152642" y="47145"/>
                      <a:pt x="154781" y="45244"/>
                    </a:cubicBezTo>
                    <a:cubicBezTo>
                      <a:pt x="159815" y="40769"/>
                      <a:pt x="162535" y="32589"/>
                      <a:pt x="169069" y="30956"/>
                    </a:cubicBezTo>
                    <a:cubicBezTo>
                      <a:pt x="188634" y="26065"/>
                      <a:pt x="175331" y="28826"/>
                      <a:pt x="209550" y="26194"/>
                    </a:cubicBezTo>
                    <a:cubicBezTo>
                      <a:pt x="211931" y="24606"/>
                      <a:pt x="214079" y="22593"/>
                      <a:pt x="216694" y="21431"/>
                    </a:cubicBezTo>
                    <a:cubicBezTo>
                      <a:pt x="221281" y="19392"/>
                      <a:pt x="230981" y="16669"/>
                      <a:pt x="230981" y="16669"/>
                    </a:cubicBezTo>
                    <a:cubicBezTo>
                      <a:pt x="247650" y="22225"/>
                      <a:pt x="240506" y="23019"/>
                      <a:pt x="252412" y="19050"/>
                    </a:cubicBezTo>
                    <a:cubicBezTo>
                      <a:pt x="253206" y="16669"/>
                      <a:pt x="253226" y="13866"/>
                      <a:pt x="254794" y="11906"/>
                    </a:cubicBezTo>
                    <a:cubicBezTo>
                      <a:pt x="258150" y="7711"/>
                      <a:pt x="264376" y="6331"/>
                      <a:pt x="269081" y="4762"/>
                    </a:cubicBezTo>
                    <a:cubicBezTo>
                      <a:pt x="276225" y="5556"/>
                      <a:pt x="284899" y="2654"/>
                      <a:pt x="290512" y="7144"/>
                    </a:cubicBezTo>
                    <a:cubicBezTo>
                      <a:pt x="294895" y="10650"/>
                      <a:pt x="290384" y="18792"/>
                      <a:pt x="292894" y="23812"/>
                    </a:cubicBezTo>
                    <a:cubicBezTo>
                      <a:pt x="294016" y="26057"/>
                      <a:pt x="297656" y="25400"/>
                      <a:pt x="300037" y="26194"/>
                    </a:cubicBezTo>
                    <a:cubicBezTo>
                      <a:pt x="302418" y="25400"/>
                      <a:pt x="305221" y="25380"/>
                      <a:pt x="307181" y="23812"/>
                    </a:cubicBezTo>
                    <a:cubicBezTo>
                      <a:pt x="309416" y="22024"/>
                      <a:pt x="309517" y="18186"/>
                      <a:pt x="311944" y="16669"/>
                    </a:cubicBezTo>
                    <a:cubicBezTo>
                      <a:pt x="316201" y="14008"/>
                      <a:pt x="322054" y="14690"/>
                      <a:pt x="326231" y="11906"/>
                    </a:cubicBezTo>
                    <a:cubicBezTo>
                      <a:pt x="328612" y="10319"/>
                      <a:pt x="330760" y="8306"/>
                      <a:pt x="333375" y="7144"/>
                    </a:cubicBezTo>
                    <a:cubicBezTo>
                      <a:pt x="337962" y="5105"/>
                      <a:pt x="342900" y="3969"/>
                      <a:pt x="347662" y="2381"/>
                    </a:cubicBezTo>
                    <a:lnTo>
                      <a:pt x="354806" y="0"/>
                    </a:lnTo>
                    <a:cubicBezTo>
                      <a:pt x="361157" y="4233"/>
                      <a:pt x="364157" y="5558"/>
                      <a:pt x="369094" y="11906"/>
                    </a:cubicBezTo>
                    <a:cubicBezTo>
                      <a:pt x="372608" y="16424"/>
                      <a:pt x="378619" y="26194"/>
                      <a:pt x="378619" y="26194"/>
                    </a:cubicBezTo>
                    <a:cubicBezTo>
                      <a:pt x="378302" y="27461"/>
                      <a:pt x="375221" y="40814"/>
                      <a:pt x="373856" y="42862"/>
                    </a:cubicBezTo>
                    <a:cubicBezTo>
                      <a:pt x="371988" y="45664"/>
                      <a:pt x="369093" y="47625"/>
                      <a:pt x="366712" y="50006"/>
                    </a:cubicBezTo>
                    <a:cubicBezTo>
                      <a:pt x="367506" y="53181"/>
                      <a:pt x="367805" y="56523"/>
                      <a:pt x="369094" y="59531"/>
                    </a:cubicBezTo>
                    <a:cubicBezTo>
                      <a:pt x="370221" y="62161"/>
                      <a:pt x="373571" y="63827"/>
                      <a:pt x="373856" y="66675"/>
                    </a:cubicBezTo>
                    <a:cubicBezTo>
                      <a:pt x="374093" y="69042"/>
                      <a:pt x="370274" y="95256"/>
                      <a:pt x="366712" y="97631"/>
                    </a:cubicBezTo>
                    <a:lnTo>
                      <a:pt x="359569" y="102394"/>
                    </a:lnTo>
                    <a:cubicBezTo>
                      <a:pt x="354013" y="101600"/>
                      <a:pt x="348369" y="101274"/>
                      <a:pt x="342900" y="100012"/>
                    </a:cubicBezTo>
                    <a:cubicBezTo>
                      <a:pt x="338008" y="98883"/>
                      <a:pt x="328612" y="95250"/>
                      <a:pt x="328612" y="95250"/>
                    </a:cubicBezTo>
                    <a:cubicBezTo>
                      <a:pt x="316872" y="87421"/>
                      <a:pt x="309808" y="80589"/>
                      <a:pt x="290512" y="92869"/>
                    </a:cubicBezTo>
                    <a:cubicBezTo>
                      <a:pt x="286277" y="95564"/>
                      <a:pt x="291098" y="104371"/>
                      <a:pt x="295275" y="107156"/>
                    </a:cubicBezTo>
                    <a:cubicBezTo>
                      <a:pt x="312364" y="118549"/>
                      <a:pt x="305515" y="112634"/>
                      <a:pt x="316706" y="123825"/>
                    </a:cubicBezTo>
                    <a:cubicBezTo>
                      <a:pt x="317500" y="126206"/>
                      <a:pt x="317868" y="128775"/>
                      <a:pt x="319087" y="130969"/>
                    </a:cubicBezTo>
                    <a:cubicBezTo>
                      <a:pt x="321867" y="135972"/>
                      <a:pt x="328612" y="145256"/>
                      <a:pt x="328612" y="145256"/>
                    </a:cubicBezTo>
                    <a:cubicBezTo>
                      <a:pt x="326953" y="147744"/>
                      <a:pt x="320812" y="155600"/>
                      <a:pt x="321469" y="159544"/>
                    </a:cubicBezTo>
                    <a:cubicBezTo>
                      <a:pt x="321939" y="162367"/>
                      <a:pt x="323996" y="164899"/>
                      <a:pt x="326231" y="166687"/>
                    </a:cubicBezTo>
                    <a:cubicBezTo>
                      <a:pt x="328191" y="168255"/>
                      <a:pt x="330994" y="168275"/>
                      <a:pt x="333375" y="169069"/>
                    </a:cubicBezTo>
                    <a:cubicBezTo>
                      <a:pt x="334169" y="171450"/>
                      <a:pt x="335147" y="173777"/>
                      <a:pt x="335756" y="176212"/>
                    </a:cubicBezTo>
                    <a:cubicBezTo>
                      <a:pt x="339849" y="192587"/>
                      <a:pt x="343694" y="190500"/>
                      <a:pt x="340519" y="19288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Kendraparah">
                <a:extLst>
                  <a:ext uri="{FF2B5EF4-FFF2-40B4-BE49-F238E27FC236}">
                    <a16:creationId xmlns:a16="http://schemas.microsoft.com/office/drawing/2014/main" id="{390D85BB-B57A-4D36-800C-31A94E0712D7}"/>
                  </a:ext>
                </a:extLst>
              </p:cNvPr>
              <p:cNvSpPr/>
              <p:nvPr/>
            </p:nvSpPr>
            <p:spPr>
              <a:xfrm>
                <a:off x="5051676" y="5005764"/>
                <a:ext cx="187074" cy="158374"/>
              </a:xfrm>
              <a:custGeom>
                <a:avLst/>
                <a:gdLst>
                  <a:gd name="connsiteX0" fmla="*/ 156118 w 187074"/>
                  <a:gd name="connsiteY0" fmla="*/ 11530 h 158374"/>
                  <a:gd name="connsiteX1" fmla="*/ 94205 w 187074"/>
                  <a:gd name="connsiteY1" fmla="*/ 9149 h 158374"/>
                  <a:gd name="connsiteX2" fmla="*/ 79918 w 187074"/>
                  <a:gd name="connsiteY2" fmla="*/ 6767 h 158374"/>
                  <a:gd name="connsiteX3" fmla="*/ 72774 w 187074"/>
                  <a:gd name="connsiteY3" fmla="*/ 13911 h 158374"/>
                  <a:gd name="connsiteX4" fmla="*/ 51343 w 187074"/>
                  <a:gd name="connsiteY4" fmla="*/ 18674 h 158374"/>
                  <a:gd name="connsiteX5" fmla="*/ 44199 w 187074"/>
                  <a:gd name="connsiteY5" fmla="*/ 23436 h 158374"/>
                  <a:gd name="connsiteX6" fmla="*/ 39437 w 187074"/>
                  <a:gd name="connsiteY6" fmla="*/ 30580 h 158374"/>
                  <a:gd name="connsiteX7" fmla="*/ 32293 w 187074"/>
                  <a:gd name="connsiteY7" fmla="*/ 32961 h 158374"/>
                  <a:gd name="connsiteX8" fmla="*/ 29912 w 187074"/>
                  <a:gd name="connsiteY8" fmla="*/ 40105 h 158374"/>
                  <a:gd name="connsiteX9" fmla="*/ 27530 w 187074"/>
                  <a:gd name="connsiteY9" fmla="*/ 54392 h 158374"/>
                  <a:gd name="connsiteX10" fmla="*/ 13243 w 187074"/>
                  <a:gd name="connsiteY10" fmla="*/ 59155 h 158374"/>
                  <a:gd name="connsiteX11" fmla="*/ 3718 w 187074"/>
                  <a:gd name="connsiteY11" fmla="*/ 73442 h 158374"/>
                  <a:gd name="connsiteX12" fmla="*/ 8480 w 187074"/>
                  <a:gd name="connsiteY12" fmla="*/ 92492 h 158374"/>
                  <a:gd name="connsiteX13" fmla="*/ 6099 w 187074"/>
                  <a:gd name="connsiteY13" fmla="*/ 104399 h 158374"/>
                  <a:gd name="connsiteX14" fmla="*/ 1337 w 187074"/>
                  <a:gd name="connsiteY14" fmla="*/ 111542 h 158374"/>
                  <a:gd name="connsiteX15" fmla="*/ 10862 w 187074"/>
                  <a:gd name="connsiteY15" fmla="*/ 121067 h 158374"/>
                  <a:gd name="connsiteX16" fmla="*/ 18005 w 187074"/>
                  <a:gd name="connsiteY16" fmla="*/ 125830 h 158374"/>
                  <a:gd name="connsiteX17" fmla="*/ 58487 w 187074"/>
                  <a:gd name="connsiteY17" fmla="*/ 130592 h 158374"/>
                  <a:gd name="connsiteX18" fmla="*/ 68012 w 187074"/>
                  <a:gd name="connsiteY18" fmla="*/ 142499 h 158374"/>
                  <a:gd name="connsiteX19" fmla="*/ 79918 w 187074"/>
                  <a:gd name="connsiteY19" fmla="*/ 154405 h 158374"/>
                  <a:gd name="connsiteX20" fmla="*/ 110874 w 187074"/>
                  <a:gd name="connsiteY20" fmla="*/ 152024 h 158374"/>
                  <a:gd name="connsiteX21" fmla="*/ 120399 w 187074"/>
                  <a:gd name="connsiteY21" fmla="*/ 140117 h 158374"/>
                  <a:gd name="connsiteX22" fmla="*/ 127543 w 187074"/>
                  <a:gd name="connsiteY22" fmla="*/ 137736 h 158374"/>
                  <a:gd name="connsiteX23" fmla="*/ 134687 w 187074"/>
                  <a:gd name="connsiteY23" fmla="*/ 123449 h 158374"/>
                  <a:gd name="connsiteX24" fmla="*/ 132305 w 187074"/>
                  <a:gd name="connsiteY24" fmla="*/ 116305 h 158374"/>
                  <a:gd name="connsiteX25" fmla="*/ 125162 w 187074"/>
                  <a:gd name="connsiteY25" fmla="*/ 113924 h 158374"/>
                  <a:gd name="connsiteX26" fmla="*/ 118018 w 187074"/>
                  <a:gd name="connsiteY26" fmla="*/ 118686 h 158374"/>
                  <a:gd name="connsiteX27" fmla="*/ 113255 w 187074"/>
                  <a:gd name="connsiteY27" fmla="*/ 102017 h 158374"/>
                  <a:gd name="connsiteX28" fmla="*/ 125162 w 187074"/>
                  <a:gd name="connsiteY28" fmla="*/ 92492 h 158374"/>
                  <a:gd name="connsiteX29" fmla="*/ 132305 w 187074"/>
                  <a:gd name="connsiteY29" fmla="*/ 85349 h 158374"/>
                  <a:gd name="connsiteX30" fmla="*/ 137068 w 187074"/>
                  <a:gd name="connsiteY30" fmla="*/ 78205 h 158374"/>
                  <a:gd name="connsiteX31" fmla="*/ 151355 w 187074"/>
                  <a:gd name="connsiteY31" fmla="*/ 68680 h 158374"/>
                  <a:gd name="connsiteX32" fmla="*/ 158499 w 187074"/>
                  <a:gd name="connsiteY32" fmla="*/ 63917 h 158374"/>
                  <a:gd name="connsiteX33" fmla="*/ 163262 w 187074"/>
                  <a:gd name="connsiteY33" fmla="*/ 56774 h 158374"/>
                  <a:gd name="connsiteX34" fmla="*/ 177549 w 187074"/>
                  <a:gd name="connsiteY34" fmla="*/ 52011 h 158374"/>
                  <a:gd name="connsiteX35" fmla="*/ 184693 w 187074"/>
                  <a:gd name="connsiteY35" fmla="*/ 37724 h 158374"/>
                  <a:gd name="connsiteX36" fmla="*/ 187074 w 187074"/>
                  <a:gd name="connsiteY36" fmla="*/ 30580 h 158374"/>
                  <a:gd name="connsiteX37" fmla="*/ 170405 w 187074"/>
                  <a:gd name="connsiteY37" fmla="*/ 28199 h 158374"/>
                  <a:gd name="connsiteX38" fmla="*/ 163262 w 187074"/>
                  <a:gd name="connsiteY38" fmla="*/ 25817 h 158374"/>
                  <a:gd name="connsiteX39" fmla="*/ 156118 w 187074"/>
                  <a:gd name="connsiteY39" fmla="*/ 11530 h 15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87074" h="158374">
                    <a:moveTo>
                      <a:pt x="156118" y="11530"/>
                    </a:moveTo>
                    <a:cubicBezTo>
                      <a:pt x="144609" y="8752"/>
                      <a:pt x="114748" y="11274"/>
                      <a:pt x="94205" y="9149"/>
                    </a:cubicBezTo>
                    <a:cubicBezTo>
                      <a:pt x="73066" y="6962"/>
                      <a:pt x="100221" y="0"/>
                      <a:pt x="79918" y="6767"/>
                    </a:cubicBezTo>
                    <a:cubicBezTo>
                      <a:pt x="77537" y="9148"/>
                      <a:pt x="75576" y="12043"/>
                      <a:pt x="72774" y="13911"/>
                    </a:cubicBezTo>
                    <a:cubicBezTo>
                      <a:pt x="68868" y="16515"/>
                      <a:pt x="53068" y="18386"/>
                      <a:pt x="51343" y="18674"/>
                    </a:cubicBezTo>
                    <a:cubicBezTo>
                      <a:pt x="48962" y="20261"/>
                      <a:pt x="46223" y="21412"/>
                      <a:pt x="44199" y="23436"/>
                    </a:cubicBezTo>
                    <a:cubicBezTo>
                      <a:pt x="42175" y="25460"/>
                      <a:pt x="41672" y="28792"/>
                      <a:pt x="39437" y="30580"/>
                    </a:cubicBezTo>
                    <a:cubicBezTo>
                      <a:pt x="37477" y="32148"/>
                      <a:pt x="34674" y="32167"/>
                      <a:pt x="32293" y="32961"/>
                    </a:cubicBezTo>
                    <a:cubicBezTo>
                      <a:pt x="31499" y="35342"/>
                      <a:pt x="29912" y="37595"/>
                      <a:pt x="29912" y="40105"/>
                    </a:cubicBezTo>
                    <a:cubicBezTo>
                      <a:pt x="29912" y="47295"/>
                      <a:pt x="37432" y="48204"/>
                      <a:pt x="27530" y="54392"/>
                    </a:cubicBezTo>
                    <a:cubicBezTo>
                      <a:pt x="23273" y="57053"/>
                      <a:pt x="13243" y="59155"/>
                      <a:pt x="13243" y="59155"/>
                    </a:cubicBezTo>
                    <a:cubicBezTo>
                      <a:pt x="10068" y="63917"/>
                      <a:pt x="2330" y="67889"/>
                      <a:pt x="3718" y="73442"/>
                    </a:cubicBezTo>
                    <a:lnTo>
                      <a:pt x="8480" y="92492"/>
                    </a:lnTo>
                    <a:cubicBezTo>
                      <a:pt x="7686" y="96461"/>
                      <a:pt x="7520" y="100609"/>
                      <a:pt x="6099" y="104399"/>
                    </a:cubicBezTo>
                    <a:cubicBezTo>
                      <a:pt x="5094" y="107078"/>
                      <a:pt x="1807" y="108719"/>
                      <a:pt x="1337" y="111542"/>
                    </a:cubicBezTo>
                    <a:cubicBezTo>
                      <a:pt x="0" y="119564"/>
                      <a:pt x="5848" y="119396"/>
                      <a:pt x="10862" y="121067"/>
                    </a:cubicBezTo>
                    <a:cubicBezTo>
                      <a:pt x="13243" y="122655"/>
                      <a:pt x="15445" y="124550"/>
                      <a:pt x="18005" y="125830"/>
                    </a:cubicBezTo>
                    <a:cubicBezTo>
                      <a:pt x="28827" y="131241"/>
                      <a:pt x="53232" y="130217"/>
                      <a:pt x="58487" y="130592"/>
                    </a:cubicBezTo>
                    <a:cubicBezTo>
                      <a:pt x="63122" y="144499"/>
                      <a:pt x="57241" y="131728"/>
                      <a:pt x="68012" y="142499"/>
                    </a:cubicBezTo>
                    <a:cubicBezTo>
                      <a:pt x="83887" y="158374"/>
                      <a:pt x="60866" y="141703"/>
                      <a:pt x="79918" y="154405"/>
                    </a:cubicBezTo>
                    <a:cubicBezTo>
                      <a:pt x="90237" y="153611"/>
                      <a:pt x="100702" y="153931"/>
                      <a:pt x="110874" y="152024"/>
                    </a:cubicBezTo>
                    <a:cubicBezTo>
                      <a:pt x="123886" y="149584"/>
                      <a:pt x="113798" y="146718"/>
                      <a:pt x="120399" y="140117"/>
                    </a:cubicBezTo>
                    <a:cubicBezTo>
                      <a:pt x="122174" y="138342"/>
                      <a:pt x="125162" y="138530"/>
                      <a:pt x="127543" y="137736"/>
                    </a:cubicBezTo>
                    <a:cubicBezTo>
                      <a:pt x="129949" y="134127"/>
                      <a:pt x="134687" y="128375"/>
                      <a:pt x="134687" y="123449"/>
                    </a:cubicBezTo>
                    <a:cubicBezTo>
                      <a:pt x="134687" y="120939"/>
                      <a:pt x="134080" y="118080"/>
                      <a:pt x="132305" y="116305"/>
                    </a:cubicBezTo>
                    <a:cubicBezTo>
                      <a:pt x="130530" y="114530"/>
                      <a:pt x="127543" y="114718"/>
                      <a:pt x="125162" y="113924"/>
                    </a:cubicBezTo>
                    <a:cubicBezTo>
                      <a:pt x="122781" y="115511"/>
                      <a:pt x="120841" y="118216"/>
                      <a:pt x="118018" y="118686"/>
                    </a:cubicBezTo>
                    <a:cubicBezTo>
                      <a:pt x="105763" y="120728"/>
                      <a:pt x="111482" y="107336"/>
                      <a:pt x="113255" y="102017"/>
                    </a:cubicBezTo>
                    <a:cubicBezTo>
                      <a:pt x="115947" y="93940"/>
                      <a:pt x="118341" y="94766"/>
                      <a:pt x="125162" y="92492"/>
                    </a:cubicBezTo>
                    <a:cubicBezTo>
                      <a:pt x="127543" y="90111"/>
                      <a:pt x="130149" y="87936"/>
                      <a:pt x="132305" y="85349"/>
                    </a:cubicBezTo>
                    <a:cubicBezTo>
                      <a:pt x="134137" y="83150"/>
                      <a:pt x="134914" y="80090"/>
                      <a:pt x="137068" y="78205"/>
                    </a:cubicBezTo>
                    <a:cubicBezTo>
                      <a:pt x="141375" y="74436"/>
                      <a:pt x="146593" y="71855"/>
                      <a:pt x="151355" y="68680"/>
                    </a:cubicBezTo>
                    <a:lnTo>
                      <a:pt x="158499" y="63917"/>
                    </a:lnTo>
                    <a:cubicBezTo>
                      <a:pt x="160087" y="61536"/>
                      <a:pt x="160835" y="58291"/>
                      <a:pt x="163262" y="56774"/>
                    </a:cubicBezTo>
                    <a:cubicBezTo>
                      <a:pt x="167519" y="54113"/>
                      <a:pt x="177549" y="52011"/>
                      <a:pt x="177549" y="52011"/>
                    </a:cubicBezTo>
                    <a:cubicBezTo>
                      <a:pt x="183534" y="34054"/>
                      <a:pt x="175460" y="56188"/>
                      <a:pt x="184693" y="37724"/>
                    </a:cubicBezTo>
                    <a:cubicBezTo>
                      <a:pt x="185816" y="35479"/>
                      <a:pt x="186280" y="32961"/>
                      <a:pt x="187074" y="30580"/>
                    </a:cubicBezTo>
                    <a:cubicBezTo>
                      <a:pt x="181518" y="29786"/>
                      <a:pt x="175909" y="29300"/>
                      <a:pt x="170405" y="28199"/>
                    </a:cubicBezTo>
                    <a:cubicBezTo>
                      <a:pt x="167944" y="27707"/>
                      <a:pt x="165037" y="27592"/>
                      <a:pt x="163262" y="25817"/>
                    </a:cubicBezTo>
                    <a:cubicBezTo>
                      <a:pt x="160629" y="23184"/>
                      <a:pt x="167627" y="14308"/>
                      <a:pt x="156118" y="1153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Bhadrak">
                <a:extLst>
                  <a:ext uri="{FF2B5EF4-FFF2-40B4-BE49-F238E27FC236}">
                    <a16:creationId xmlns:a16="http://schemas.microsoft.com/office/drawing/2014/main" id="{F7C0606B-59C6-470E-BFE6-373E0F752414}"/>
                  </a:ext>
                </a:extLst>
              </p:cNvPr>
              <p:cNvSpPr/>
              <p:nvPr/>
            </p:nvSpPr>
            <p:spPr>
              <a:xfrm>
                <a:off x="5026833" y="4869656"/>
                <a:ext cx="192590" cy="147638"/>
              </a:xfrm>
              <a:custGeom>
                <a:avLst/>
                <a:gdLst>
                  <a:gd name="connsiteX0" fmla="*/ 183342 w 192590"/>
                  <a:gd name="connsiteY0" fmla="*/ 145257 h 147638"/>
                  <a:gd name="connsiteX1" fmla="*/ 173817 w 192590"/>
                  <a:gd name="connsiteY1" fmla="*/ 147638 h 147638"/>
                  <a:gd name="connsiteX2" fmla="*/ 135717 w 192590"/>
                  <a:gd name="connsiteY2" fmla="*/ 145257 h 147638"/>
                  <a:gd name="connsiteX3" fmla="*/ 119048 w 192590"/>
                  <a:gd name="connsiteY3" fmla="*/ 140494 h 147638"/>
                  <a:gd name="connsiteX4" fmla="*/ 111905 w 192590"/>
                  <a:gd name="connsiteY4" fmla="*/ 135732 h 147638"/>
                  <a:gd name="connsiteX5" fmla="*/ 107142 w 192590"/>
                  <a:gd name="connsiteY5" fmla="*/ 128588 h 147638"/>
                  <a:gd name="connsiteX6" fmla="*/ 99998 w 192590"/>
                  <a:gd name="connsiteY6" fmla="*/ 126207 h 147638"/>
                  <a:gd name="connsiteX7" fmla="*/ 92855 w 192590"/>
                  <a:gd name="connsiteY7" fmla="*/ 121444 h 147638"/>
                  <a:gd name="connsiteX8" fmla="*/ 64280 w 192590"/>
                  <a:gd name="connsiteY8" fmla="*/ 121444 h 147638"/>
                  <a:gd name="connsiteX9" fmla="*/ 57136 w 192590"/>
                  <a:gd name="connsiteY9" fmla="*/ 126207 h 147638"/>
                  <a:gd name="connsiteX10" fmla="*/ 52373 w 192590"/>
                  <a:gd name="connsiteY10" fmla="*/ 133350 h 147638"/>
                  <a:gd name="connsiteX11" fmla="*/ 35705 w 192590"/>
                  <a:gd name="connsiteY11" fmla="*/ 130969 h 147638"/>
                  <a:gd name="connsiteX12" fmla="*/ 28561 w 192590"/>
                  <a:gd name="connsiteY12" fmla="*/ 128588 h 147638"/>
                  <a:gd name="connsiteX13" fmla="*/ 26180 w 192590"/>
                  <a:gd name="connsiteY13" fmla="*/ 119063 h 147638"/>
                  <a:gd name="connsiteX14" fmla="*/ 21417 w 192590"/>
                  <a:gd name="connsiteY14" fmla="*/ 104775 h 147638"/>
                  <a:gd name="connsiteX15" fmla="*/ 19036 w 192590"/>
                  <a:gd name="connsiteY15" fmla="*/ 97632 h 147638"/>
                  <a:gd name="connsiteX16" fmla="*/ 14273 w 192590"/>
                  <a:gd name="connsiteY16" fmla="*/ 90488 h 147638"/>
                  <a:gd name="connsiteX17" fmla="*/ 11892 w 192590"/>
                  <a:gd name="connsiteY17" fmla="*/ 83344 h 147638"/>
                  <a:gd name="connsiteX18" fmla="*/ 2367 w 192590"/>
                  <a:gd name="connsiteY18" fmla="*/ 69057 h 147638"/>
                  <a:gd name="connsiteX19" fmla="*/ 4748 w 192590"/>
                  <a:gd name="connsiteY19" fmla="*/ 50007 h 147638"/>
                  <a:gd name="connsiteX20" fmla="*/ 14273 w 192590"/>
                  <a:gd name="connsiteY20" fmla="*/ 35719 h 147638"/>
                  <a:gd name="connsiteX21" fmla="*/ 26180 w 192590"/>
                  <a:gd name="connsiteY21" fmla="*/ 23813 h 147638"/>
                  <a:gd name="connsiteX22" fmla="*/ 33323 w 192590"/>
                  <a:gd name="connsiteY22" fmla="*/ 9525 h 147638"/>
                  <a:gd name="connsiteX23" fmla="*/ 45230 w 192590"/>
                  <a:gd name="connsiteY23" fmla="*/ 11907 h 147638"/>
                  <a:gd name="connsiteX24" fmla="*/ 57136 w 192590"/>
                  <a:gd name="connsiteY24" fmla="*/ 23813 h 147638"/>
                  <a:gd name="connsiteX25" fmla="*/ 59517 w 192590"/>
                  <a:gd name="connsiteY25" fmla="*/ 30957 h 147638"/>
                  <a:gd name="connsiteX26" fmla="*/ 66661 w 192590"/>
                  <a:gd name="connsiteY26" fmla="*/ 33338 h 147638"/>
                  <a:gd name="connsiteX27" fmla="*/ 80948 w 192590"/>
                  <a:gd name="connsiteY27" fmla="*/ 23813 h 147638"/>
                  <a:gd name="connsiteX28" fmla="*/ 95236 w 192590"/>
                  <a:gd name="connsiteY28" fmla="*/ 19050 h 147638"/>
                  <a:gd name="connsiteX29" fmla="*/ 97617 w 192590"/>
                  <a:gd name="connsiteY29" fmla="*/ 26194 h 147638"/>
                  <a:gd name="connsiteX30" fmla="*/ 111905 w 192590"/>
                  <a:gd name="connsiteY30" fmla="*/ 33338 h 147638"/>
                  <a:gd name="connsiteX31" fmla="*/ 123811 w 192590"/>
                  <a:gd name="connsiteY31" fmla="*/ 19050 h 147638"/>
                  <a:gd name="connsiteX32" fmla="*/ 130955 w 192590"/>
                  <a:gd name="connsiteY32" fmla="*/ 16669 h 147638"/>
                  <a:gd name="connsiteX33" fmla="*/ 142861 w 192590"/>
                  <a:gd name="connsiteY33" fmla="*/ 4763 h 147638"/>
                  <a:gd name="connsiteX34" fmla="*/ 150005 w 192590"/>
                  <a:gd name="connsiteY34" fmla="*/ 0 h 147638"/>
                  <a:gd name="connsiteX35" fmla="*/ 159530 w 192590"/>
                  <a:gd name="connsiteY35" fmla="*/ 2382 h 147638"/>
                  <a:gd name="connsiteX36" fmla="*/ 161911 w 192590"/>
                  <a:gd name="connsiteY36" fmla="*/ 38100 h 147638"/>
                  <a:gd name="connsiteX37" fmla="*/ 169055 w 192590"/>
                  <a:gd name="connsiteY37" fmla="*/ 88107 h 147638"/>
                  <a:gd name="connsiteX38" fmla="*/ 171436 w 192590"/>
                  <a:gd name="connsiteY38" fmla="*/ 95250 h 147638"/>
                  <a:gd name="connsiteX39" fmla="*/ 178580 w 192590"/>
                  <a:gd name="connsiteY39" fmla="*/ 109538 h 147638"/>
                  <a:gd name="connsiteX40" fmla="*/ 188105 w 192590"/>
                  <a:gd name="connsiteY40" fmla="*/ 123825 h 147638"/>
                  <a:gd name="connsiteX41" fmla="*/ 188105 w 192590"/>
                  <a:gd name="connsiteY41" fmla="*/ 140494 h 147638"/>
                  <a:gd name="connsiteX42" fmla="*/ 183342 w 192590"/>
                  <a:gd name="connsiteY42" fmla="*/ 145257 h 14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92590" h="147638">
                    <a:moveTo>
                      <a:pt x="183342" y="145257"/>
                    </a:moveTo>
                    <a:cubicBezTo>
                      <a:pt x="180961" y="146448"/>
                      <a:pt x="177090" y="147638"/>
                      <a:pt x="173817" y="147638"/>
                    </a:cubicBezTo>
                    <a:cubicBezTo>
                      <a:pt x="161092" y="147638"/>
                      <a:pt x="148379" y="146523"/>
                      <a:pt x="135717" y="145257"/>
                    </a:cubicBezTo>
                    <a:cubicBezTo>
                      <a:pt x="131451" y="144830"/>
                      <a:pt x="123396" y="141943"/>
                      <a:pt x="119048" y="140494"/>
                    </a:cubicBezTo>
                    <a:cubicBezTo>
                      <a:pt x="116667" y="138907"/>
                      <a:pt x="113928" y="137755"/>
                      <a:pt x="111905" y="135732"/>
                    </a:cubicBezTo>
                    <a:cubicBezTo>
                      <a:pt x="109881" y="133708"/>
                      <a:pt x="109377" y="130376"/>
                      <a:pt x="107142" y="128588"/>
                    </a:cubicBezTo>
                    <a:cubicBezTo>
                      <a:pt x="105182" y="127020"/>
                      <a:pt x="102379" y="127001"/>
                      <a:pt x="99998" y="126207"/>
                    </a:cubicBezTo>
                    <a:cubicBezTo>
                      <a:pt x="97617" y="124619"/>
                      <a:pt x="95415" y="122724"/>
                      <a:pt x="92855" y="121444"/>
                    </a:cubicBezTo>
                    <a:cubicBezTo>
                      <a:pt x="82702" y="116367"/>
                      <a:pt x="77297" y="119998"/>
                      <a:pt x="64280" y="121444"/>
                    </a:cubicBezTo>
                    <a:cubicBezTo>
                      <a:pt x="61899" y="123032"/>
                      <a:pt x="59160" y="124183"/>
                      <a:pt x="57136" y="126207"/>
                    </a:cubicBezTo>
                    <a:cubicBezTo>
                      <a:pt x="55112" y="128231"/>
                      <a:pt x="55167" y="132729"/>
                      <a:pt x="52373" y="133350"/>
                    </a:cubicBezTo>
                    <a:cubicBezTo>
                      <a:pt x="46894" y="134567"/>
                      <a:pt x="41261" y="131763"/>
                      <a:pt x="35705" y="130969"/>
                    </a:cubicBezTo>
                    <a:cubicBezTo>
                      <a:pt x="33324" y="130175"/>
                      <a:pt x="30129" y="130548"/>
                      <a:pt x="28561" y="128588"/>
                    </a:cubicBezTo>
                    <a:cubicBezTo>
                      <a:pt x="26517" y="126032"/>
                      <a:pt x="27120" y="122198"/>
                      <a:pt x="26180" y="119063"/>
                    </a:cubicBezTo>
                    <a:cubicBezTo>
                      <a:pt x="24737" y="114254"/>
                      <a:pt x="23005" y="109538"/>
                      <a:pt x="21417" y="104775"/>
                    </a:cubicBezTo>
                    <a:cubicBezTo>
                      <a:pt x="20623" y="102394"/>
                      <a:pt x="20428" y="99720"/>
                      <a:pt x="19036" y="97632"/>
                    </a:cubicBezTo>
                    <a:lnTo>
                      <a:pt x="14273" y="90488"/>
                    </a:lnTo>
                    <a:cubicBezTo>
                      <a:pt x="13479" y="88107"/>
                      <a:pt x="13284" y="85433"/>
                      <a:pt x="11892" y="83344"/>
                    </a:cubicBezTo>
                    <a:cubicBezTo>
                      <a:pt x="0" y="65505"/>
                      <a:pt x="8029" y="86042"/>
                      <a:pt x="2367" y="69057"/>
                    </a:cubicBezTo>
                    <a:cubicBezTo>
                      <a:pt x="3161" y="62707"/>
                      <a:pt x="2596" y="56034"/>
                      <a:pt x="4748" y="50007"/>
                    </a:cubicBezTo>
                    <a:cubicBezTo>
                      <a:pt x="6673" y="44616"/>
                      <a:pt x="11098" y="40482"/>
                      <a:pt x="14273" y="35719"/>
                    </a:cubicBezTo>
                    <a:cubicBezTo>
                      <a:pt x="20623" y="26194"/>
                      <a:pt x="16655" y="30162"/>
                      <a:pt x="26180" y="23813"/>
                    </a:cubicBezTo>
                    <a:cubicBezTo>
                      <a:pt x="27051" y="21200"/>
                      <a:pt x="29922" y="10497"/>
                      <a:pt x="33323" y="9525"/>
                    </a:cubicBezTo>
                    <a:cubicBezTo>
                      <a:pt x="37215" y="8413"/>
                      <a:pt x="41261" y="11113"/>
                      <a:pt x="45230" y="11907"/>
                    </a:cubicBezTo>
                    <a:cubicBezTo>
                      <a:pt x="52373" y="16669"/>
                      <a:pt x="53167" y="15876"/>
                      <a:pt x="57136" y="23813"/>
                    </a:cubicBezTo>
                    <a:cubicBezTo>
                      <a:pt x="58259" y="26058"/>
                      <a:pt x="57742" y="29182"/>
                      <a:pt x="59517" y="30957"/>
                    </a:cubicBezTo>
                    <a:cubicBezTo>
                      <a:pt x="61292" y="32732"/>
                      <a:pt x="64280" y="32544"/>
                      <a:pt x="66661" y="33338"/>
                    </a:cubicBezTo>
                    <a:cubicBezTo>
                      <a:pt x="71423" y="30163"/>
                      <a:pt x="75518" y="25623"/>
                      <a:pt x="80948" y="23813"/>
                    </a:cubicBezTo>
                    <a:lnTo>
                      <a:pt x="95236" y="19050"/>
                    </a:lnTo>
                    <a:cubicBezTo>
                      <a:pt x="96030" y="21431"/>
                      <a:pt x="96049" y="24234"/>
                      <a:pt x="97617" y="26194"/>
                    </a:cubicBezTo>
                    <a:cubicBezTo>
                      <a:pt x="100975" y="30391"/>
                      <a:pt x="107198" y="31769"/>
                      <a:pt x="111905" y="33338"/>
                    </a:cubicBezTo>
                    <a:cubicBezTo>
                      <a:pt x="115419" y="28066"/>
                      <a:pt x="118310" y="22717"/>
                      <a:pt x="123811" y="19050"/>
                    </a:cubicBezTo>
                    <a:cubicBezTo>
                      <a:pt x="125900" y="17658"/>
                      <a:pt x="128574" y="17463"/>
                      <a:pt x="130955" y="16669"/>
                    </a:cubicBezTo>
                    <a:cubicBezTo>
                      <a:pt x="150001" y="3971"/>
                      <a:pt x="126987" y="20637"/>
                      <a:pt x="142861" y="4763"/>
                    </a:cubicBezTo>
                    <a:cubicBezTo>
                      <a:pt x="144885" y="2739"/>
                      <a:pt x="147624" y="1588"/>
                      <a:pt x="150005" y="0"/>
                    </a:cubicBezTo>
                    <a:cubicBezTo>
                      <a:pt x="153180" y="794"/>
                      <a:pt x="156807" y="567"/>
                      <a:pt x="159530" y="2382"/>
                    </a:cubicBezTo>
                    <a:cubicBezTo>
                      <a:pt x="170256" y="9533"/>
                      <a:pt x="162318" y="33210"/>
                      <a:pt x="161911" y="38100"/>
                    </a:cubicBezTo>
                    <a:cubicBezTo>
                      <a:pt x="164626" y="78830"/>
                      <a:pt x="160518" y="62498"/>
                      <a:pt x="169055" y="88107"/>
                    </a:cubicBezTo>
                    <a:cubicBezTo>
                      <a:pt x="169849" y="90488"/>
                      <a:pt x="170044" y="93162"/>
                      <a:pt x="171436" y="95250"/>
                    </a:cubicBezTo>
                    <a:cubicBezTo>
                      <a:pt x="192590" y="126985"/>
                      <a:pt x="162136" y="79942"/>
                      <a:pt x="178580" y="109538"/>
                    </a:cubicBezTo>
                    <a:cubicBezTo>
                      <a:pt x="181360" y="114541"/>
                      <a:pt x="188105" y="123825"/>
                      <a:pt x="188105" y="123825"/>
                    </a:cubicBezTo>
                    <a:cubicBezTo>
                      <a:pt x="191344" y="133544"/>
                      <a:pt x="191325" y="129225"/>
                      <a:pt x="188105" y="140494"/>
                    </a:cubicBezTo>
                    <a:cubicBezTo>
                      <a:pt x="187415" y="142908"/>
                      <a:pt x="185723" y="144066"/>
                      <a:pt x="183342" y="14525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Jajpur">
                <a:extLst>
                  <a:ext uri="{FF2B5EF4-FFF2-40B4-BE49-F238E27FC236}">
                    <a16:creationId xmlns:a16="http://schemas.microsoft.com/office/drawing/2014/main" id="{723D06C7-C0B8-453F-9572-A7C0BD277DAA}"/>
                  </a:ext>
                </a:extLst>
              </p:cNvPr>
              <p:cNvSpPr/>
              <p:nvPr/>
            </p:nvSpPr>
            <p:spPr>
              <a:xfrm>
                <a:off x="4879181" y="4895439"/>
                <a:ext cx="260778" cy="167099"/>
              </a:xfrm>
              <a:custGeom>
                <a:avLst/>
                <a:gdLst>
                  <a:gd name="connsiteX0" fmla="*/ 259557 w 260778"/>
                  <a:gd name="connsiteY0" fmla="*/ 112330 h 167099"/>
                  <a:gd name="connsiteX1" fmla="*/ 245269 w 260778"/>
                  <a:gd name="connsiteY1" fmla="*/ 102805 h 167099"/>
                  <a:gd name="connsiteX2" fmla="*/ 230982 w 260778"/>
                  <a:gd name="connsiteY2" fmla="*/ 93280 h 167099"/>
                  <a:gd name="connsiteX3" fmla="*/ 207169 w 260778"/>
                  <a:gd name="connsiteY3" fmla="*/ 98042 h 167099"/>
                  <a:gd name="connsiteX4" fmla="*/ 192882 w 260778"/>
                  <a:gd name="connsiteY4" fmla="*/ 105186 h 167099"/>
                  <a:gd name="connsiteX5" fmla="*/ 173832 w 260778"/>
                  <a:gd name="connsiteY5" fmla="*/ 98042 h 167099"/>
                  <a:gd name="connsiteX6" fmla="*/ 169069 w 260778"/>
                  <a:gd name="connsiteY6" fmla="*/ 90899 h 167099"/>
                  <a:gd name="connsiteX7" fmla="*/ 166688 w 260778"/>
                  <a:gd name="connsiteY7" fmla="*/ 83755 h 167099"/>
                  <a:gd name="connsiteX8" fmla="*/ 161925 w 260778"/>
                  <a:gd name="connsiteY8" fmla="*/ 76611 h 167099"/>
                  <a:gd name="connsiteX9" fmla="*/ 152400 w 260778"/>
                  <a:gd name="connsiteY9" fmla="*/ 55180 h 167099"/>
                  <a:gd name="connsiteX10" fmla="*/ 142875 w 260778"/>
                  <a:gd name="connsiteY10" fmla="*/ 33749 h 167099"/>
                  <a:gd name="connsiteX11" fmla="*/ 123825 w 260778"/>
                  <a:gd name="connsiteY11" fmla="*/ 31367 h 167099"/>
                  <a:gd name="connsiteX12" fmla="*/ 102394 w 260778"/>
                  <a:gd name="connsiteY12" fmla="*/ 36130 h 167099"/>
                  <a:gd name="connsiteX13" fmla="*/ 95250 w 260778"/>
                  <a:gd name="connsiteY13" fmla="*/ 40892 h 167099"/>
                  <a:gd name="connsiteX14" fmla="*/ 92869 w 260778"/>
                  <a:gd name="connsiteY14" fmla="*/ 19461 h 167099"/>
                  <a:gd name="connsiteX15" fmla="*/ 100013 w 260778"/>
                  <a:gd name="connsiteY15" fmla="*/ 14699 h 167099"/>
                  <a:gd name="connsiteX16" fmla="*/ 97632 w 260778"/>
                  <a:gd name="connsiteY16" fmla="*/ 5174 h 167099"/>
                  <a:gd name="connsiteX17" fmla="*/ 76200 w 260778"/>
                  <a:gd name="connsiteY17" fmla="*/ 5174 h 167099"/>
                  <a:gd name="connsiteX18" fmla="*/ 69057 w 260778"/>
                  <a:gd name="connsiteY18" fmla="*/ 12317 h 167099"/>
                  <a:gd name="connsiteX19" fmla="*/ 59532 w 260778"/>
                  <a:gd name="connsiteY19" fmla="*/ 26605 h 167099"/>
                  <a:gd name="connsiteX20" fmla="*/ 38100 w 260778"/>
                  <a:gd name="connsiteY20" fmla="*/ 24224 h 167099"/>
                  <a:gd name="connsiteX21" fmla="*/ 16669 w 260778"/>
                  <a:gd name="connsiteY21" fmla="*/ 19461 h 167099"/>
                  <a:gd name="connsiteX22" fmla="*/ 2382 w 260778"/>
                  <a:gd name="connsiteY22" fmla="*/ 9936 h 167099"/>
                  <a:gd name="connsiteX23" fmla="*/ 0 w 260778"/>
                  <a:gd name="connsiteY23" fmla="*/ 17080 h 167099"/>
                  <a:gd name="connsiteX24" fmla="*/ 7144 w 260778"/>
                  <a:gd name="connsiteY24" fmla="*/ 43274 h 167099"/>
                  <a:gd name="connsiteX25" fmla="*/ 11907 w 260778"/>
                  <a:gd name="connsiteY25" fmla="*/ 59942 h 167099"/>
                  <a:gd name="connsiteX26" fmla="*/ 33338 w 260778"/>
                  <a:gd name="connsiteY26" fmla="*/ 71849 h 167099"/>
                  <a:gd name="connsiteX27" fmla="*/ 45244 w 260778"/>
                  <a:gd name="connsiteY27" fmla="*/ 74230 h 167099"/>
                  <a:gd name="connsiteX28" fmla="*/ 52388 w 260778"/>
                  <a:gd name="connsiteY28" fmla="*/ 76611 h 167099"/>
                  <a:gd name="connsiteX29" fmla="*/ 61913 w 260778"/>
                  <a:gd name="connsiteY29" fmla="*/ 98042 h 167099"/>
                  <a:gd name="connsiteX30" fmla="*/ 64294 w 260778"/>
                  <a:gd name="connsiteY30" fmla="*/ 105186 h 167099"/>
                  <a:gd name="connsiteX31" fmla="*/ 85725 w 260778"/>
                  <a:gd name="connsiteY31" fmla="*/ 114711 h 167099"/>
                  <a:gd name="connsiteX32" fmla="*/ 83344 w 260778"/>
                  <a:gd name="connsiteY32" fmla="*/ 124236 h 167099"/>
                  <a:gd name="connsiteX33" fmla="*/ 80963 w 260778"/>
                  <a:gd name="connsiteY33" fmla="*/ 131380 h 167099"/>
                  <a:gd name="connsiteX34" fmla="*/ 88107 w 260778"/>
                  <a:gd name="connsiteY34" fmla="*/ 133761 h 167099"/>
                  <a:gd name="connsiteX35" fmla="*/ 92869 w 260778"/>
                  <a:gd name="connsiteY35" fmla="*/ 140905 h 167099"/>
                  <a:gd name="connsiteX36" fmla="*/ 97632 w 260778"/>
                  <a:gd name="connsiteY36" fmla="*/ 155192 h 167099"/>
                  <a:gd name="connsiteX37" fmla="*/ 104775 w 260778"/>
                  <a:gd name="connsiteY37" fmla="*/ 157574 h 167099"/>
                  <a:gd name="connsiteX38" fmla="*/ 111919 w 260778"/>
                  <a:gd name="connsiteY38" fmla="*/ 155192 h 167099"/>
                  <a:gd name="connsiteX39" fmla="*/ 126207 w 260778"/>
                  <a:gd name="connsiteY39" fmla="*/ 145667 h 167099"/>
                  <a:gd name="connsiteX40" fmla="*/ 140494 w 260778"/>
                  <a:gd name="connsiteY40" fmla="*/ 140905 h 167099"/>
                  <a:gd name="connsiteX41" fmla="*/ 147638 w 260778"/>
                  <a:gd name="connsiteY41" fmla="*/ 136142 h 167099"/>
                  <a:gd name="connsiteX42" fmla="*/ 161925 w 260778"/>
                  <a:gd name="connsiteY42" fmla="*/ 131380 h 167099"/>
                  <a:gd name="connsiteX43" fmla="*/ 171450 w 260778"/>
                  <a:gd name="connsiteY43" fmla="*/ 133761 h 167099"/>
                  <a:gd name="connsiteX44" fmla="*/ 176213 w 260778"/>
                  <a:gd name="connsiteY44" fmla="*/ 148049 h 167099"/>
                  <a:gd name="connsiteX45" fmla="*/ 180975 w 260778"/>
                  <a:gd name="connsiteY45" fmla="*/ 155192 h 167099"/>
                  <a:gd name="connsiteX46" fmla="*/ 183357 w 260778"/>
                  <a:gd name="connsiteY46" fmla="*/ 162336 h 167099"/>
                  <a:gd name="connsiteX47" fmla="*/ 190500 w 260778"/>
                  <a:gd name="connsiteY47" fmla="*/ 167099 h 167099"/>
                  <a:gd name="connsiteX48" fmla="*/ 197644 w 260778"/>
                  <a:gd name="connsiteY48" fmla="*/ 164717 h 167099"/>
                  <a:gd name="connsiteX49" fmla="*/ 204788 w 260778"/>
                  <a:gd name="connsiteY49" fmla="*/ 150430 h 167099"/>
                  <a:gd name="connsiteX50" fmla="*/ 207169 w 260778"/>
                  <a:gd name="connsiteY50" fmla="*/ 140905 h 167099"/>
                  <a:gd name="connsiteX51" fmla="*/ 214313 w 260778"/>
                  <a:gd name="connsiteY51" fmla="*/ 138524 h 167099"/>
                  <a:gd name="connsiteX52" fmla="*/ 221457 w 260778"/>
                  <a:gd name="connsiteY52" fmla="*/ 131380 h 167099"/>
                  <a:gd name="connsiteX53" fmla="*/ 228600 w 260778"/>
                  <a:gd name="connsiteY53" fmla="*/ 126617 h 167099"/>
                  <a:gd name="connsiteX54" fmla="*/ 250032 w 260778"/>
                  <a:gd name="connsiteY54" fmla="*/ 121855 h 167099"/>
                  <a:gd name="connsiteX55" fmla="*/ 259557 w 260778"/>
                  <a:gd name="connsiteY55" fmla="*/ 112330 h 16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60778" h="167099">
                    <a:moveTo>
                      <a:pt x="259557" y="112330"/>
                    </a:moveTo>
                    <a:cubicBezTo>
                      <a:pt x="258763" y="109155"/>
                      <a:pt x="260778" y="111421"/>
                      <a:pt x="245269" y="102805"/>
                    </a:cubicBezTo>
                    <a:cubicBezTo>
                      <a:pt x="240266" y="100025"/>
                      <a:pt x="230982" y="93280"/>
                      <a:pt x="230982" y="93280"/>
                    </a:cubicBezTo>
                    <a:cubicBezTo>
                      <a:pt x="224842" y="94157"/>
                      <a:pt x="213818" y="94718"/>
                      <a:pt x="207169" y="98042"/>
                    </a:cubicBezTo>
                    <a:cubicBezTo>
                      <a:pt x="188702" y="107276"/>
                      <a:pt x="210838" y="99201"/>
                      <a:pt x="192882" y="105186"/>
                    </a:cubicBezTo>
                    <a:cubicBezTo>
                      <a:pt x="184360" y="103482"/>
                      <a:pt x="179965" y="104175"/>
                      <a:pt x="173832" y="98042"/>
                    </a:cubicBezTo>
                    <a:cubicBezTo>
                      <a:pt x="171808" y="96018"/>
                      <a:pt x="170657" y="93280"/>
                      <a:pt x="169069" y="90899"/>
                    </a:cubicBezTo>
                    <a:cubicBezTo>
                      <a:pt x="168275" y="88518"/>
                      <a:pt x="167811" y="86000"/>
                      <a:pt x="166688" y="83755"/>
                    </a:cubicBezTo>
                    <a:cubicBezTo>
                      <a:pt x="165408" y="81195"/>
                      <a:pt x="163087" y="79226"/>
                      <a:pt x="161925" y="76611"/>
                    </a:cubicBezTo>
                    <a:cubicBezTo>
                      <a:pt x="150590" y="51107"/>
                      <a:pt x="163179" y="71348"/>
                      <a:pt x="152400" y="55180"/>
                    </a:cubicBezTo>
                    <a:cubicBezTo>
                      <a:pt x="152333" y="54978"/>
                      <a:pt x="147231" y="35491"/>
                      <a:pt x="142875" y="33749"/>
                    </a:cubicBezTo>
                    <a:cubicBezTo>
                      <a:pt x="136933" y="31372"/>
                      <a:pt x="130175" y="32161"/>
                      <a:pt x="123825" y="31367"/>
                    </a:cubicBezTo>
                    <a:cubicBezTo>
                      <a:pt x="118340" y="32281"/>
                      <a:pt x="108255" y="33200"/>
                      <a:pt x="102394" y="36130"/>
                    </a:cubicBezTo>
                    <a:cubicBezTo>
                      <a:pt x="99834" y="37410"/>
                      <a:pt x="97631" y="39305"/>
                      <a:pt x="95250" y="40892"/>
                    </a:cubicBezTo>
                    <a:cubicBezTo>
                      <a:pt x="89741" y="32629"/>
                      <a:pt x="86758" y="31683"/>
                      <a:pt x="92869" y="19461"/>
                    </a:cubicBezTo>
                    <a:cubicBezTo>
                      <a:pt x="94149" y="16901"/>
                      <a:pt x="97632" y="16286"/>
                      <a:pt x="100013" y="14699"/>
                    </a:cubicBezTo>
                    <a:cubicBezTo>
                      <a:pt x="99219" y="11524"/>
                      <a:pt x="99676" y="7730"/>
                      <a:pt x="97632" y="5174"/>
                    </a:cubicBezTo>
                    <a:cubicBezTo>
                      <a:pt x="93493" y="0"/>
                      <a:pt x="78373" y="4812"/>
                      <a:pt x="76200" y="5174"/>
                    </a:cubicBezTo>
                    <a:cubicBezTo>
                      <a:pt x="73819" y="7555"/>
                      <a:pt x="71124" y="9659"/>
                      <a:pt x="69057" y="12317"/>
                    </a:cubicBezTo>
                    <a:cubicBezTo>
                      <a:pt x="65543" y="16835"/>
                      <a:pt x="59532" y="26605"/>
                      <a:pt x="59532" y="26605"/>
                    </a:cubicBezTo>
                    <a:cubicBezTo>
                      <a:pt x="52388" y="25811"/>
                      <a:pt x="45225" y="25174"/>
                      <a:pt x="38100" y="24224"/>
                    </a:cubicBezTo>
                    <a:cubicBezTo>
                      <a:pt x="34534" y="23749"/>
                      <a:pt x="21532" y="22163"/>
                      <a:pt x="16669" y="19461"/>
                    </a:cubicBezTo>
                    <a:cubicBezTo>
                      <a:pt x="11666" y="16681"/>
                      <a:pt x="2382" y="9936"/>
                      <a:pt x="2382" y="9936"/>
                    </a:cubicBezTo>
                    <a:cubicBezTo>
                      <a:pt x="1588" y="12317"/>
                      <a:pt x="0" y="14570"/>
                      <a:pt x="0" y="17080"/>
                    </a:cubicBezTo>
                    <a:cubicBezTo>
                      <a:pt x="0" y="25311"/>
                      <a:pt x="5278" y="35811"/>
                      <a:pt x="7144" y="43274"/>
                    </a:cubicBezTo>
                    <a:cubicBezTo>
                      <a:pt x="7165" y="43359"/>
                      <a:pt x="10766" y="58801"/>
                      <a:pt x="11907" y="59942"/>
                    </a:cubicBezTo>
                    <a:cubicBezTo>
                      <a:pt x="17817" y="65852"/>
                      <a:pt x="25354" y="69853"/>
                      <a:pt x="33338" y="71849"/>
                    </a:cubicBezTo>
                    <a:cubicBezTo>
                      <a:pt x="37264" y="72831"/>
                      <a:pt x="41318" y="73248"/>
                      <a:pt x="45244" y="74230"/>
                    </a:cubicBezTo>
                    <a:cubicBezTo>
                      <a:pt x="47679" y="74839"/>
                      <a:pt x="50007" y="75817"/>
                      <a:pt x="52388" y="76611"/>
                    </a:cubicBezTo>
                    <a:cubicBezTo>
                      <a:pt x="59934" y="87931"/>
                      <a:pt x="56246" y="81042"/>
                      <a:pt x="61913" y="98042"/>
                    </a:cubicBezTo>
                    <a:cubicBezTo>
                      <a:pt x="62707" y="100423"/>
                      <a:pt x="61913" y="104392"/>
                      <a:pt x="64294" y="105186"/>
                    </a:cubicBezTo>
                    <a:cubicBezTo>
                      <a:pt x="81297" y="110854"/>
                      <a:pt x="74405" y="107164"/>
                      <a:pt x="85725" y="114711"/>
                    </a:cubicBezTo>
                    <a:cubicBezTo>
                      <a:pt x="84931" y="117886"/>
                      <a:pt x="84243" y="121089"/>
                      <a:pt x="83344" y="124236"/>
                    </a:cubicBezTo>
                    <a:cubicBezTo>
                      <a:pt x="82654" y="126650"/>
                      <a:pt x="79840" y="129135"/>
                      <a:pt x="80963" y="131380"/>
                    </a:cubicBezTo>
                    <a:cubicBezTo>
                      <a:pt x="82086" y="133625"/>
                      <a:pt x="85726" y="132967"/>
                      <a:pt x="88107" y="133761"/>
                    </a:cubicBezTo>
                    <a:cubicBezTo>
                      <a:pt x="89694" y="136142"/>
                      <a:pt x="91707" y="138290"/>
                      <a:pt x="92869" y="140905"/>
                    </a:cubicBezTo>
                    <a:cubicBezTo>
                      <a:pt x="94908" y="145492"/>
                      <a:pt x="92870" y="153604"/>
                      <a:pt x="97632" y="155192"/>
                    </a:cubicBezTo>
                    <a:lnTo>
                      <a:pt x="104775" y="157574"/>
                    </a:lnTo>
                    <a:cubicBezTo>
                      <a:pt x="107156" y="156780"/>
                      <a:pt x="109725" y="156411"/>
                      <a:pt x="111919" y="155192"/>
                    </a:cubicBezTo>
                    <a:cubicBezTo>
                      <a:pt x="116923" y="152412"/>
                      <a:pt x="120777" y="147477"/>
                      <a:pt x="126207" y="145667"/>
                    </a:cubicBezTo>
                    <a:lnTo>
                      <a:pt x="140494" y="140905"/>
                    </a:lnTo>
                    <a:cubicBezTo>
                      <a:pt x="142875" y="139317"/>
                      <a:pt x="145023" y="137304"/>
                      <a:pt x="147638" y="136142"/>
                    </a:cubicBezTo>
                    <a:cubicBezTo>
                      <a:pt x="152225" y="134103"/>
                      <a:pt x="161925" y="131380"/>
                      <a:pt x="161925" y="131380"/>
                    </a:cubicBezTo>
                    <a:cubicBezTo>
                      <a:pt x="165100" y="132174"/>
                      <a:pt x="169320" y="131276"/>
                      <a:pt x="171450" y="133761"/>
                    </a:cubicBezTo>
                    <a:cubicBezTo>
                      <a:pt x="174717" y="137573"/>
                      <a:pt x="173428" y="143872"/>
                      <a:pt x="176213" y="148049"/>
                    </a:cubicBezTo>
                    <a:cubicBezTo>
                      <a:pt x="177800" y="150430"/>
                      <a:pt x="179695" y="152633"/>
                      <a:pt x="180975" y="155192"/>
                    </a:cubicBezTo>
                    <a:cubicBezTo>
                      <a:pt x="182098" y="157437"/>
                      <a:pt x="181789" y="160376"/>
                      <a:pt x="183357" y="162336"/>
                    </a:cubicBezTo>
                    <a:cubicBezTo>
                      <a:pt x="185145" y="164571"/>
                      <a:pt x="188119" y="165511"/>
                      <a:pt x="190500" y="167099"/>
                    </a:cubicBezTo>
                    <a:cubicBezTo>
                      <a:pt x="192881" y="166305"/>
                      <a:pt x="195684" y="166285"/>
                      <a:pt x="197644" y="164717"/>
                    </a:cubicBezTo>
                    <a:cubicBezTo>
                      <a:pt x="201511" y="161624"/>
                      <a:pt x="203510" y="154905"/>
                      <a:pt x="204788" y="150430"/>
                    </a:cubicBezTo>
                    <a:cubicBezTo>
                      <a:pt x="205687" y="147283"/>
                      <a:pt x="205125" y="143461"/>
                      <a:pt x="207169" y="140905"/>
                    </a:cubicBezTo>
                    <a:cubicBezTo>
                      <a:pt x="208737" y="138945"/>
                      <a:pt x="211932" y="139318"/>
                      <a:pt x="214313" y="138524"/>
                    </a:cubicBezTo>
                    <a:cubicBezTo>
                      <a:pt x="216694" y="136143"/>
                      <a:pt x="218870" y="133536"/>
                      <a:pt x="221457" y="131380"/>
                    </a:cubicBezTo>
                    <a:cubicBezTo>
                      <a:pt x="223655" y="129548"/>
                      <a:pt x="226040" y="127897"/>
                      <a:pt x="228600" y="126617"/>
                    </a:cubicBezTo>
                    <a:cubicBezTo>
                      <a:pt x="234460" y="123687"/>
                      <a:pt x="244548" y="122769"/>
                      <a:pt x="250032" y="121855"/>
                    </a:cubicBezTo>
                    <a:cubicBezTo>
                      <a:pt x="258652" y="116107"/>
                      <a:pt x="260351" y="115505"/>
                      <a:pt x="259557" y="11233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Dhenkanal">
                <a:extLst>
                  <a:ext uri="{FF2B5EF4-FFF2-40B4-BE49-F238E27FC236}">
                    <a16:creationId xmlns:a16="http://schemas.microsoft.com/office/drawing/2014/main" id="{9638F121-A44F-4578-A673-6F54BECB77D8}"/>
                  </a:ext>
                </a:extLst>
              </p:cNvPr>
              <p:cNvSpPr/>
              <p:nvPr/>
            </p:nvSpPr>
            <p:spPr>
              <a:xfrm>
                <a:off x="4722019" y="4886285"/>
                <a:ext cx="244108" cy="209590"/>
              </a:xfrm>
              <a:custGeom>
                <a:avLst/>
                <a:gdLst>
                  <a:gd name="connsiteX0" fmla="*/ 161925 w 244108"/>
                  <a:gd name="connsiteY0" fmla="*/ 16709 h 209590"/>
                  <a:gd name="connsiteX1" fmla="*/ 138112 w 244108"/>
                  <a:gd name="connsiteY1" fmla="*/ 14328 h 209590"/>
                  <a:gd name="connsiteX2" fmla="*/ 114300 w 244108"/>
                  <a:gd name="connsiteY2" fmla="*/ 21471 h 209590"/>
                  <a:gd name="connsiteX3" fmla="*/ 100012 w 244108"/>
                  <a:gd name="connsiteY3" fmla="*/ 30996 h 209590"/>
                  <a:gd name="connsiteX4" fmla="*/ 85725 w 244108"/>
                  <a:gd name="connsiteY4" fmla="*/ 19090 h 209590"/>
                  <a:gd name="connsiteX5" fmla="*/ 71437 w 244108"/>
                  <a:gd name="connsiteY5" fmla="*/ 9565 h 209590"/>
                  <a:gd name="connsiteX6" fmla="*/ 64294 w 244108"/>
                  <a:gd name="connsiteY6" fmla="*/ 14328 h 209590"/>
                  <a:gd name="connsiteX7" fmla="*/ 52387 w 244108"/>
                  <a:gd name="connsiteY7" fmla="*/ 11946 h 209590"/>
                  <a:gd name="connsiteX8" fmla="*/ 38100 w 244108"/>
                  <a:gd name="connsiteY8" fmla="*/ 9565 h 209590"/>
                  <a:gd name="connsiteX9" fmla="*/ 33337 w 244108"/>
                  <a:gd name="connsiteY9" fmla="*/ 2421 h 209590"/>
                  <a:gd name="connsiteX10" fmla="*/ 21431 w 244108"/>
                  <a:gd name="connsiteY10" fmla="*/ 11946 h 209590"/>
                  <a:gd name="connsiteX11" fmla="*/ 11906 w 244108"/>
                  <a:gd name="connsiteY11" fmla="*/ 23853 h 209590"/>
                  <a:gd name="connsiteX12" fmla="*/ 2381 w 244108"/>
                  <a:gd name="connsiteY12" fmla="*/ 38140 h 209590"/>
                  <a:gd name="connsiteX13" fmla="*/ 0 w 244108"/>
                  <a:gd name="connsiteY13" fmla="*/ 45284 h 209590"/>
                  <a:gd name="connsiteX14" fmla="*/ 9525 w 244108"/>
                  <a:gd name="connsiteY14" fmla="*/ 57190 h 209590"/>
                  <a:gd name="connsiteX15" fmla="*/ 14287 w 244108"/>
                  <a:gd name="connsiteY15" fmla="*/ 64334 h 209590"/>
                  <a:gd name="connsiteX16" fmla="*/ 16669 w 244108"/>
                  <a:gd name="connsiteY16" fmla="*/ 71478 h 209590"/>
                  <a:gd name="connsiteX17" fmla="*/ 19050 w 244108"/>
                  <a:gd name="connsiteY17" fmla="*/ 140534 h 209590"/>
                  <a:gd name="connsiteX18" fmla="*/ 11906 w 244108"/>
                  <a:gd name="connsiteY18" fmla="*/ 145296 h 209590"/>
                  <a:gd name="connsiteX19" fmla="*/ 4762 w 244108"/>
                  <a:gd name="connsiteY19" fmla="*/ 147678 h 209590"/>
                  <a:gd name="connsiteX20" fmla="*/ 14287 w 244108"/>
                  <a:gd name="connsiteY20" fmla="*/ 173871 h 209590"/>
                  <a:gd name="connsiteX21" fmla="*/ 21431 w 244108"/>
                  <a:gd name="connsiteY21" fmla="*/ 178634 h 209590"/>
                  <a:gd name="connsiteX22" fmla="*/ 28575 w 244108"/>
                  <a:gd name="connsiteY22" fmla="*/ 202446 h 209590"/>
                  <a:gd name="connsiteX23" fmla="*/ 35719 w 244108"/>
                  <a:gd name="connsiteY23" fmla="*/ 204828 h 209590"/>
                  <a:gd name="connsiteX24" fmla="*/ 59531 w 244108"/>
                  <a:gd name="connsiteY24" fmla="*/ 207209 h 209590"/>
                  <a:gd name="connsiteX25" fmla="*/ 66675 w 244108"/>
                  <a:gd name="connsiteY25" fmla="*/ 209590 h 209590"/>
                  <a:gd name="connsiteX26" fmla="*/ 95250 w 244108"/>
                  <a:gd name="connsiteY26" fmla="*/ 204828 h 209590"/>
                  <a:gd name="connsiteX27" fmla="*/ 109537 w 244108"/>
                  <a:gd name="connsiteY27" fmla="*/ 195303 h 209590"/>
                  <a:gd name="connsiteX28" fmla="*/ 121444 w 244108"/>
                  <a:gd name="connsiteY28" fmla="*/ 183396 h 209590"/>
                  <a:gd name="connsiteX29" fmla="*/ 126206 w 244108"/>
                  <a:gd name="connsiteY29" fmla="*/ 176253 h 209590"/>
                  <a:gd name="connsiteX30" fmla="*/ 140494 w 244108"/>
                  <a:gd name="connsiteY30" fmla="*/ 166728 h 209590"/>
                  <a:gd name="connsiteX31" fmla="*/ 171450 w 244108"/>
                  <a:gd name="connsiteY31" fmla="*/ 169109 h 209590"/>
                  <a:gd name="connsiteX32" fmla="*/ 178594 w 244108"/>
                  <a:gd name="connsiteY32" fmla="*/ 166728 h 209590"/>
                  <a:gd name="connsiteX33" fmla="*/ 183356 w 244108"/>
                  <a:gd name="connsiteY33" fmla="*/ 159584 h 209590"/>
                  <a:gd name="connsiteX34" fmla="*/ 207169 w 244108"/>
                  <a:gd name="connsiteY34" fmla="*/ 161965 h 209590"/>
                  <a:gd name="connsiteX35" fmla="*/ 228600 w 244108"/>
                  <a:gd name="connsiteY35" fmla="*/ 150059 h 209590"/>
                  <a:gd name="connsiteX36" fmla="*/ 235744 w 244108"/>
                  <a:gd name="connsiteY36" fmla="*/ 147678 h 209590"/>
                  <a:gd name="connsiteX37" fmla="*/ 238125 w 244108"/>
                  <a:gd name="connsiteY37" fmla="*/ 121484 h 209590"/>
                  <a:gd name="connsiteX38" fmla="*/ 230981 w 244108"/>
                  <a:gd name="connsiteY38" fmla="*/ 119103 h 209590"/>
                  <a:gd name="connsiteX39" fmla="*/ 223837 w 244108"/>
                  <a:gd name="connsiteY39" fmla="*/ 114340 h 209590"/>
                  <a:gd name="connsiteX40" fmla="*/ 219075 w 244108"/>
                  <a:gd name="connsiteY40" fmla="*/ 92909 h 209590"/>
                  <a:gd name="connsiteX41" fmla="*/ 211931 w 244108"/>
                  <a:gd name="connsiteY41" fmla="*/ 88146 h 209590"/>
                  <a:gd name="connsiteX42" fmla="*/ 204787 w 244108"/>
                  <a:gd name="connsiteY42" fmla="*/ 81003 h 209590"/>
                  <a:gd name="connsiteX43" fmla="*/ 183356 w 244108"/>
                  <a:gd name="connsiteY43" fmla="*/ 71478 h 209590"/>
                  <a:gd name="connsiteX44" fmla="*/ 176212 w 244108"/>
                  <a:gd name="connsiteY44" fmla="*/ 69096 h 209590"/>
                  <a:gd name="connsiteX45" fmla="*/ 166687 w 244108"/>
                  <a:gd name="connsiteY45" fmla="*/ 54809 h 209590"/>
                  <a:gd name="connsiteX46" fmla="*/ 164306 w 244108"/>
                  <a:gd name="connsiteY46" fmla="*/ 42903 h 209590"/>
                  <a:gd name="connsiteX47" fmla="*/ 157162 w 244108"/>
                  <a:gd name="connsiteY47" fmla="*/ 38140 h 209590"/>
                  <a:gd name="connsiteX48" fmla="*/ 161925 w 244108"/>
                  <a:gd name="connsiteY48" fmla="*/ 16709 h 20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44108" h="209590">
                    <a:moveTo>
                      <a:pt x="161925" y="16709"/>
                    </a:moveTo>
                    <a:cubicBezTo>
                      <a:pt x="158750" y="12740"/>
                      <a:pt x="152507" y="10728"/>
                      <a:pt x="138112" y="14328"/>
                    </a:cubicBezTo>
                    <a:cubicBezTo>
                      <a:pt x="117777" y="27885"/>
                      <a:pt x="150517" y="7542"/>
                      <a:pt x="114300" y="21471"/>
                    </a:cubicBezTo>
                    <a:cubicBezTo>
                      <a:pt x="108958" y="23526"/>
                      <a:pt x="100012" y="30996"/>
                      <a:pt x="100012" y="30996"/>
                    </a:cubicBezTo>
                    <a:cubicBezTo>
                      <a:pt x="72294" y="25453"/>
                      <a:pt x="99278" y="34579"/>
                      <a:pt x="85725" y="19090"/>
                    </a:cubicBezTo>
                    <a:cubicBezTo>
                      <a:pt x="81956" y="14782"/>
                      <a:pt x="71437" y="9565"/>
                      <a:pt x="71437" y="9565"/>
                    </a:cubicBezTo>
                    <a:cubicBezTo>
                      <a:pt x="69056" y="11153"/>
                      <a:pt x="67134" y="13973"/>
                      <a:pt x="64294" y="14328"/>
                    </a:cubicBezTo>
                    <a:cubicBezTo>
                      <a:pt x="60278" y="14830"/>
                      <a:pt x="56369" y="12670"/>
                      <a:pt x="52387" y="11946"/>
                    </a:cubicBezTo>
                    <a:cubicBezTo>
                      <a:pt x="47637" y="11082"/>
                      <a:pt x="42862" y="10359"/>
                      <a:pt x="38100" y="9565"/>
                    </a:cubicBezTo>
                    <a:cubicBezTo>
                      <a:pt x="36512" y="7184"/>
                      <a:pt x="35994" y="3484"/>
                      <a:pt x="33337" y="2421"/>
                    </a:cubicBezTo>
                    <a:cubicBezTo>
                      <a:pt x="27285" y="0"/>
                      <a:pt x="23247" y="9223"/>
                      <a:pt x="21431" y="11946"/>
                    </a:cubicBezTo>
                    <a:cubicBezTo>
                      <a:pt x="16070" y="28032"/>
                      <a:pt x="23505" y="10597"/>
                      <a:pt x="11906" y="23853"/>
                    </a:cubicBezTo>
                    <a:cubicBezTo>
                      <a:pt x="8137" y="28160"/>
                      <a:pt x="2381" y="38140"/>
                      <a:pt x="2381" y="38140"/>
                    </a:cubicBezTo>
                    <a:cubicBezTo>
                      <a:pt x="1587" y="40521"/>
                      <a:pt x="0" y="42774"/>
                      <a:pt x="0" y="45284"/>
                    </a:cubicBezTo>
                    <a:cubicBezTo>
                      <a:pt x="0" y="52953"/>
                      <a:pt x="4039" y="53533"/>
                      <a:pt x="9525" y="57190"/>
                    </a:cubicBezTo>
                    <a:cubicBezTo>
                      <a:pt x="11112" y="59571"/>
                      <a:pt x="13007" y="61774"/>
                      <a:pt x="14287" y="64334"/>
                    </a:cubicBezTo>
                    <a:cubicBezTo>
                      <a:pt x="15410" y="66579"/>
                      <a:pt x="16512" y="68973"/>
                      <a:pt x="16669" y="71478"/>
                    </a:cubicBezTo>
                    <a:cubicBezTo>
                      <a:pt x="18106" y="94465"/>
                      <a:pt x="18256" y="117515"/>
                      <a:pt x="19050" y="140534"/>
                    </a:cubicBezTo>
                    <a:cubicBezTo>
                      <a:pt x="16669" y="142121"/>
                      <a:pt x="14466" y="144016"/>
                      <a:pt x="11906" y="145296"/>
                    </a:cubicBezTo>
                    <a:cubicBezTo>
                      <a:pt x="9661" y="146419"/>
                      <a:pt x="5211" y="145208"/>
                      <a:pt x="4762" y="147678"/>
                    </a:cubicBezTo>
                    <a:cubicBezTo>
                      <a:pt x="403" y="171657"/>
                      <a:pt x="1776" y="169701"/>
                      <a:pt x="14287" y="173871"/>
                    </a:cubicBezTo>
                    <a:cubicBezTo>
                      <a:pt x="16668" y="175459"/>
                      <a:pt x="20269" y="176019"/>
                      <a:pt x="21431" y="178634"/>
                    </a:cubicBezTo>
                    <a:cubicBezTo>
                      <a:pt x="25888" y="188663"/>
                      <a:pt x="19846" y="195463"/>
                      <a:pt x="28575" y="202446"/>
                    </a:cubicBezTo>
                    <a:cubicBezTo>
                      <a:pt x="30535" y="204014"/>
                      <a:pt x="33238" y="204446"/>
                      <a:pt x="35719" y="204828"/>
                    </a:cubicBezTo>
                    <a:cubicBezTo>
                      <a:pt x="43603" y="206041"/>
                      <a:pt x="51594" y="206415"/>
                      <a:pt x="59531" y="207209"/>
                    </a:cubicBezTo>
                    <a:cubicBezTo>
                      <a:pt x="61912" y="208003"/>
                      <a:pt x="64165" y="209590"/>
                      <a:pt x="66675" y="209590"/>
                    </a:cubicBezTo>
                    <a:cubicBezTo>
                      <a:pt x="82625" y="209590"/>
                      <a:pt x="84072" y="208553"/>
                      <a:pt x="95250" y="204828"/>
                    </a:cubicBezTo>
                    <a:cubicBezTo>
                      <a:pt x="100012" y="201653"/>
                      <a:pt x="106362" y="200065"/>
                      <a:pt x="109537" y="195303"/>
                    </a:cubicBezTo>
                    <a:cubicBezTo>
                      <a:pt x="115888" y="185778"/>
                      <a:pt x="111919" y="189747"/>
                      <a:pt x="121444" y="183396"/>
                    </a:cubicBezTo>
                    <a:cubicBezTo>
                      <a:pt x="123031" y="181015"/>
                      <a:pt x="124052" y="178137"/>
                      <a:pt x="126206" y="176253"/>
                    </a:cubicBezTo>
                    <a:cubicBezTo>
                      <a:pt x="130514" y="172484"/>
                      <a:pt x="140494" y="166728"/>
                      <a:pt x="140494" y="166728"/>
                    </a:cubicBezTo>
                    <a:cubicBezTo>
                      <a:pt x="150813" y="167522"/>
                      <a:pt x="161101" y="169109"/>
                      <a:pt x="171450" y="169109"/>
                    </a:cubicBezTo>
                    <a:cubicBezTo>
                      <a:pt x="173960" y="169109"/>
                      <a:pt x="176634" y="168296"/>
                      <a:pt x="178594" y="166728"/>
                    </a:cubicBezTo>
                    <a:cubicBezTo>
                      <a:pt x="180829" y="164940"/>
                      <a:pt x="181769" y="161965"/>
                      <a:pt x="183356" y="159584"/>
                    </a:cubicBezTo>
                    <a:cubicBezTo>
                      <a:pt x="191294" y="160378"/>
                      <a:pt x="199192" y="161965"/>
                      <a:pt x="207169" y="161965"/>
                    </a:cubicBezTo>
                    <a:cubicBezTo>
                      <a:pt x="214349" y="161965"/>
                      <a:pt x="224523" y="151418"/>
                      <a:pt x="228600" y="150059"/>
                    </a:cubicBezTo>
                    <a:lnTo>
                      <a:pt x="235744" y="147678"/>
                    </a:lnTo>
                    <a:cubicBezTo>
                      <a:pt x="238539" y="139293"/>
                      <a:pt x="244108" y="130458"/>
                      <a:pt x="238125" y="121484"/>
                    </a:cubicBezTo>
                    <a:cubicBezTo>
                      <a:pt x="236733" y="119395"/>
                      <a:pt x="233362" y="119897"/>
                      <a:pt x="230981" y="119103"/>
                    </a:cubicBezTo>
                    <a:cubicBezTo>
                      <a:pt x="228600" y="117515"/>
                      <a:pt x="225625" y="116575"/>
                      <a:pt x="223837" y="114340"/>
                    </a:cubicBezTo>
                    <a:cubicBezTo>
                      <a:pt x="221302" y="111171"/>
                      <a:pt x="219229" y="93217"/>
                      <a:pt x="219075" y="92909"/>
                    </a:cubicBezTo>
                    <a:cubicBezTo>
                      <a:pt x="217795" y="90349"/>
                      <a:pt x="214130" y="89978"/>
                      <a:pt x="211931" y="88146"/>
                    </a:cubicBezTo>
                    <a:cubicBezTo>
                      <a:pt x="209344" y="85990"/>
                      <a:pt x="207374" y="83159"/>
                      <a:pt x="204787" y="81003"/>
                    </a:cubicBezTo>
                    <a:cubicBezTo>
                      <a:pt x="197237" y="74711"/>
                      <a:pt x="193747" y="74942"/>
                      <a:pt x="183356" y="71478"/>
                    </a:cubicBezTo>
                    <a:lnTo>
                      <a:pt x="176212" y="69096"/>
                    </a:lnTo>
                    <a:cubicBezTo>
                      <a:pt x="173037" y="64334"/>
                      <a:pt x="167809" y="60422"/>
                      <a:pt x="166687" y="54809"/>
                    </a:cubicBezTo>
                    <a:cubicBezTo>
                      <a:pt x="165893" y="50840"/>
                      <a:pt x="166314" y="46417"/>
                      <a:pt x="164306" y="42903"/>
                    </a:cubicBezTo>
                    <a:cubicBezTo>
                      <a:pt x="162886" y="40418"/>
                      <a:pt x="159543" y="39728"/>
                      <a:pt x="157162" y="38140"/>
                    </a:cubicBezTo>
                    <a:cubicBezTo>
                      <a:pt x="160699" y="23995"/>
                      <a:pt x="165100" y="20678"/>
                      <a:pt x="161925" y="1670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Angul">
                <a:extLst>
                  <a:ext uri="{FF2B5EF4-FFF2-40B4-BE49-F238E27FC236}">
                    <a16:creationId xmlns:a16="http://schemas.microsoft.com/office/drawing/2014/main" id="{F2DB0417-3AC2-4F94-81D0-8DDFADCC9209}"/>
                  </a:ext>
                </a:extLst>
              </p:cNvPr>
              <p:cNvSpPr/>
              <p:nvPr/>
            </p:nvSpPr>
            <p:spPr>
              <a:xfrm>
                <a:off x="4488133" y="4760119"/>
                <a:ext cx="314848" cy="323452"/>
              </a:xfrm>
              <a:custGeom>
                <a:avLst/>
                <a:gdLst>
                  <a:gd name="connsiteX0" fmla="*/ 314848 w 314848"/>
                  <a:gd name="connsiteY0" fmla="*/ 130969 h 323452"/>
                  <a:gd name="connsiteX1" fmla="*/ 305323 w 314848"/>
                  <a:gd name="connsiteY1" fmla="*/ 133350 h 323452"/>
                  <a:gd name="connsiteX2" fmla="*/ 298180 w 314848"/>
                  <a:gd name="connsiteY2" fmla="*/ 138112 h 323452"/>
                  <a:gd name="connsiteX3" fmla="*/ 291036 w 314848"/>
                  <a:gd name="connsiteY3" fmla="*/ 140494 h 323452"/>
                  <a:gd name="connsiteX4" fmla="*/ 276748 w 314848"/>
                  <a:gd name="connsiteY4" fmla="*/ 135731 h 323452"/>
                  <a:gd name="connsiteX5" fmla="*/ 269605 w 314848"/>
                  <a:gd name="connsiteY5" fmla="*/ 133350 h 323452"/>
                  <a:gd name="connsiteX6" fmla="*/ 262461 w 314848"/>
                  <a:gd name="connsiteY6" fmla="*/ 128587 h 323452"/>
                  <a:gd name="connsiteX7" fmla="*/ 255317 w 314848"/>
                  <a:gd name="connsiteY7" fmla="*/ 142875 h 323452"/>
                  <a:gd name="connsiteX8" fmla="*/ 248173 w 314848"/>
                  <a:gd name="connsiteY8" fmla="*/ 147637 h 323452"/>
                  <a:gd name="connsiteX9" fmla="*/ 245792 w 314848"/>
                  <a:gd name="connsiteY9" fmla="*/ 154781 h 323452"/>
                  <a:gd name="connsiteX10" fmla="*/ 241030 w 314848"/>
                  <a:gd name="connsiteY10" fmla="*/ 161925 h 323452"/>
                  <a:gd name="connsiteX11" fmla="*/ 236267 w 314848"/>
                  <a:gd name="connsiteY11" fmla="*/ 176212 h 323452"/>
                  <a:gd name="connsiteX12" fmla="*/ 238648 w 314848"/>
                  <a:gd name="connsiteY12" fmla="*/ 183356 h 323452"/>
                  <a:gd name="connsiteX13" fmla="*/ 245792 w 314848"/>
                  <a:gd name="connsiteY13" fmla="*/ 188119 h 323452"/>
                  <a:gd name="connsiteX14" fmla="*/ 250555 w 314848"/>
                  <a:gd name="connsiteY14" fmla="*/ 195262 h 323452"/>
                  <a:gd name="connsiteX15" fmla="*/ 252936 w 314848"/>
                  <a:gd name="connsiteY15" fmla="*/ 202406 h 323452"/>
                  <a:gd name="connsiteX16" fmla="*/ 248173 w 314848"/>
                  <a:gd name="connsiteY16" fmla="*/ 226219 h 323452"/>
                  <a:gd name="connsiteX17" fmla="*/ 248173 w 314848"/>
                  <a:gd name="connsiteY17" fmla="*/ 269081 h 323452"/>
                  <a:gd name="connsiteX18" fmla="*/ 241030 w 314848"/>
                  <a:gd name="connsiteY18" fmla="*/ 271462 h 323452"/>
                  <a:gd name="connsiteX19" fmla="*/ 233886 w 314848"/>
                  <a:gd name="connsiteY19" fmla="*/ 300037 h 323452"/>
                  <a:gd name="connsiteX20" fmla="*/ 226742 w 314848"/>
                  <a:gd name="connsiteY20" fmla="*/ 304800 h 323452"/>
                  <a:gd name="connsiteX21" fmla="*/ 212455 w 314848"/>
                  <a:gd name="connsiteY21" fmla="*/ 309562 h 323452"/>
                  <a:gd name="connsiteX22" fmla="*/ 160067 w 314848"/>
                  <a:gd name="connsiteY22" fmla="*/ 316706 h 323452"/>
                  <a:gd name="connsiteX23" fmla="*/ 145780 w 314848"/>
                  <a:gd name="connsiteY23" fmla="*/ 321469 h 323452"/>
                  <a:gd name="connsiteX24" fmla="*/ 129111 w 314848"/>
                  <a:gd name="connsiteY24" fmla="*/ 316706 h 323452"/>
                  <a:gd name="connsiteX25" fmla="*/ 114823 w 314848"/>
                  <a:gd name="connsiteY25" fmla="*/ 307181 h 323452"/>
                  <a:gd name="connsiteX26" fmla="*/ 107680 w 314848"/>
                  <a:gd name="connsiteY26" fmla="*/ 302419 h 323452"/>
                  <a:gd name="connsiteX27" fmla="*/ 102917 w 314848"/>
                  <a:gd name="connsiteY27" fmla="*/ 295275 h 323452"/>
                  <a:gd name="connsiteX28" fmla="*/ 88630 w 314848"/>
                  <a:gd name="connsiteY28" fmla="*/ 290512 h 323452"/>
                  <a:gd name="connsiteX29" fmla="*/ 76723 w 314848"/>
                  <a:gd name="connsiteY29" fmla="*/ 280987 h 323452"/>
                  <a:gd name="connsiteX30" fmla="*/ 55292 w 314848"/>
                  <a:gd name="connsiteY30" fmla="*/ 269081 h 323452"/>
                  <a:gd name="connsiteX31" fmla="*/ 41005 w 314848"/>
                  <a:gd name="connsiteY31" fmla="*/ 266700 h 323452"/>
                  <a:gd name="connsiteX32" fmla="*/ 33861 w 314848"/>
                  <a:gd name="connsiteY32" fmla="*/ 261937 h 323452"/>
                  <a:gd name="connsiteX33" fmla="*/ 29098 w 314848"/>
                  <a:gd name="connsiteY33" fmla="*/ 254794 h 323452"/>
                  <a:gd name="connsiteX34" fmla="*/ 21955 w 314848"/>
                  <a:gd name="connsiteY34" fmla="*/ 252412 h 323452"/>
                  <a:gd name="connsiteX35" fmla="*/ 14811 w 314848"/>
                  <a:gd name="connsiteY35" fmla="*/ 247650 h 323452"/>
                  <a:gd name="connsiteX36" fmla="*/ 7667 w 314848"/>
                  <a:gd name="connsiteY36" fmla="*/ 219075 h 323452"/>
                  <a:gd name="connsiteX37" fmla="*/ 14811 w 314848"/>
                  <a:gd name="connsiteY37" fmla="*/ 216694 h 323452"/>
                  <a:gd name="connsiteX38" fmla="*/ 36242 w 314848"/>
                  <a:gd name="connsiteY38" fmla="*/ 207169 h 323452"/>
                  <a:gd name="connsiteX39" fmla="*/ 43386 w 314848"/>
                  <a:gd name="connsiteY39" fmla="*/ 204787 h 323452"/>
                  <a:gd name="connsiteX40" fmla="*/ 52911 w 314848"/>
                  <a:gd name="connsiteY40" fmla="*/ 192881 h 323452"/>
                  <a:gd name="connsiteX41" fmla="*/ 60055 w 314848"/>
                  <a:gd name="connsiteY41" fmla="*/ 178594 h 323452"/>
                  <a:gd name="connsiteX42" fmla="*/ 74342 w 314848"/>
                  <a:gd name="connsiteY42" fmla="*/ 173831 h 323452"/>
                  <a:gd name="connsiteX43" fmla="*/ 81486 w 314848"/>
                  <a:gd name="connsiteY43" fmla="*/ 171450 h 323452"/>
                  <a:gd name="connsiteX44" fmla="*/ 88630 w 314848"/>
                  <a:gd name="connsiteY44" fmla="*/ 169069 h 323452"/>
                  <a:gd name="connsiteX45" fmla="*/ 112442 w 314848"/>
                  <a:gd name="connsiteY45" fmla="*/ 166687 h 323452"/>
                  <a:gd name="connsiteX46" fmla="*/ 119586 w 314848"/>
                  <a:gd name="connsiteY46" fmla="*/ 142875 h 323452"/>
                  <a:gd name="connsiteX47" fmla="*/ 126730 w 314848"/>
                  <a:gd name="connsiteY47" fmla="*/ 140494 h 323452"/>
                  <a:gd name="connsiteX48" fmla="*/ 138636 w 314848"/>
                  <a:gd name="connsiteY48" fmla="*/ 142875 h 323452"/>
                  <a:gd name="connsiteX49" fmla="*/ 143398 w 314848"/>
                  <a:gd name="connsiteY49" fmla="*/ 150019 h 323452"/>
                  <a:gd name="connsiteX50" fmla="*/ 150542 w 314848"/>
                  <a:gd name="connsiteY50" fmla="*/ 154781 h 323452"/>
                  <a:gd name="connsiteX51" fmla="*/ 162448 w 314848"/>
                  <a:gd name="connsiteY51" fmla="*/ 145256 h 323452"/>
                  <a:gd name="connsiteX52" fmla="*/ 169592 w 314848"/>
                  <a:gd name="connsiteY52" fmla="*/ 147637 h 323452"/>
                  <a:gd name="connsiteX53" fmla="*/ 186261 w 314848"/>
                  <a:gd name="connsiteY53" fmla="*/ 150019 h 323452"/>
                  <a:gd name="connsiteX54" fmla="*/ 183880 w 314848"/>
                  <a:gd name="connsiteY54" fmla="*/ 140494 h 323452"/>
                  <a:gd name="connsiteX55" fmla="*/ 179117 w 314848"/>
                  <a:gd name="connsiteY55" fmla="*/ 126206 h 323452"/>
                  <a:gd name="connsiteX56" fmla="*/ 176736 w 314848"/>
                  <a:gd name="connsiteY56" fmla="*/ 119062 h 323452"/>
                  <a:gd name="connsiteX57" fmla="*/ 193405 w 314848"/>
                  <a:gd name="connsiteY57" fmla="*/ 107156 h 323452"/>
                  <a:gd name="connsiteX58" fmla="*/ 200548 w 314848"/>
                  <a:gd name="connsiteY58" fmla="*/ 104775 h 323452"/>
                  <a:gd name="connsiteX59" fmla="*/ 202930 w 314848"/>
                  <a:gd name="connsiteY59" fmla="*/ 76200 h 323452"/>
                  <a:gd name="connsiteX60" fmla="*/ 217217 w 314848"/>
                  <a:gd name="connsiteY60" fmla="*/ 66675 h 323452"/>
                  <a:gd name="connsiteX61" fmla="*/ 229123 w 314848"/>
                  <a:gd name="connsiteY61" fmla="*/ 57150 h 323452"/>
                  <a:gd name="connsiteX62" fmla="*/ 241030 w 314848"/>
                  <a:gd name="connsiteY62" fmla="*/ 47625 h 323452"/>
                  <a:gd name="connsiteX63" fmla="*/ 245792 w 314848"/>
                  <a:gd name="connsiteY63" fmla="*/ 40481 h 323452"/>
                  <a:gd name="connsiteX64" fmla="*/ 248173 w 314848"/>
                  <a:gd name="connsiteY64" fmla="*/ 26194 h 323452"/>
                  <a:gd name="connsiteX65" fmla="*/ 250555 w 314848"/>
                  <a:gd name="connsiteY65" fmla="*/ 4762 h 323452"/>
                  <a:gd name="connsiteX66" fmla="*/ 257698 w 314848"/>
                  <a:gd name="connsiteY66" fmla="*/ 0 h 323452"/>
                  <a:gd name="connsiteX67" fmla="*/ 264842 w 314848"/>
                  <a:gd name="connsiteY67" fmla="*/ 2381 h 323452"/>
                  <a:gd name="connsiteX68" fmla="*/ 271986 w 314848"/>
                  <a:gd name="connsiteY68" fmla="*/ 16669 h 323452"/>
                  <a:gd name="connsiteX69" fmla="*/ 279130 w 314848"/>
                  <a:gd name="connsiteY69" fmla="*/ 21431 h 323452"/>
                  <a:gd name="connsiteX70" fmla="*/ 288655 w 314848"/>
                  <a:gd name="connsiteY70" fmla="*/ 35719 h 323452"/>
                  <a:gd name="connsiteX71" fmla="*/ 293417 w 314848"/>
                  <a:gd name="connsiteY71" fmla="*/ 42862 h 323452"/>
                  <a:gd name="connsiteX72" fmla="*/ 283892 w 314848"/>
                  <a:gd name="connsiteY72" fmla="*/ 64294 h 323452"/>
                  <a:gd name="connsiteX73" fmla="*/ 281511 w 314848"/>
                  <a:gd name="connsiteY73" fmla="*/ 71437 h 323452"/>
                  <a:gd name="connsiteX74" fmla="*/ 288655 w 314848"/>
                  <a:gd name="connsiteY74" fmla="*/ 76200 h 323452"/>
                  <a:gd name="connsiteX75" fmla="*/ 293417 w 314848"/>
                  <a:gd name="connsiteY75" fmla="*/ 83344 h 323452"/>
                  <a:gd name="connsiteX76" fmla="*/ 291036 w 314848"/>
                  <a:gd name="connsiteY76" fmla="*/ 90487 h 323452"/>
                  <a:gd name="connsiteX77" fmla="*/ 281511 w 314848"/>
                  <a:gd name="connsiteY77" fmla="*/ 104775 h 323452"/>
                  <a:gd name="connsiteX78" fmla="*/ 283892 w 314848"/>
                  <a:gd name="connsiteY78" fmla="*/ 111919 h 323452"/>
                  <a:gd name="connsiteX79" fmla="*/ 298180 w 314848"/>
                  <a:gd name="connsiteY79" fmla="*/ 121444 h 323452"/>
                  <a:gd name="connsiteX80" fmla="*/ 305323 w 314848"/>
                  <a:gd name="connsiteY80" fmla="*/ 128587 h 323452"/>
                  <a:gd name="connsiteX81" fmla="*/ 312467 w 314848"/>
                  <a:gd name="connsiteY81" fmla="*/ 130969 h 323452"/>
                  <a:gd name="connsiteX82" fmla="*/ 314848 w 314848"/>
                  <a:gd name="connsiteY82" fmla="*/ 130969 h 32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14848" h="323452">
                    <a:moveTo>
                      <a:pt x="314848" y="130969"/>
                    </a:moveTo>
                    <a:cubicBezTo>
                      <a:pt x="311673" y="131763"/>
                      <a:pt x="308331" y="132061"/>
                      <a:pt x="305323" y="133350"/>
                    </a:cubicBezTo>
                    <a:cubicBezTo>
                      <a:pt x="302693" y="134477"/>
                      <a:pt x="300739" y="136832"/>
                      <a:pt x="298180" y="138112"/>
                    </a:cubicBezTo>
                    <a:cubicBezTo>
                      <a:pt x="295935" y="139235"/>
                      <a:pt x="293417" y="139700"/>
                      <a:pt x="291036" y="140494"/>
                    </a:cubicBezTo>
                    <a:lnTo>
                      <a:pt x="276748" y="135731"/>
                    </a:lnTo>
                    <a:lnTo>
                      <a:pt x="269605" y="133350"/>
                    </a:lnTo>
                    <a:cubicBezTo>
                      <a:pt x="267224" y="131762"/>
                      <a:pt x="265268" y="128026"/>
                      <a:pt x="262461" y="128587"/>
                    </a:cubicBezTo>
                    <a:cubicBezTo>
                      <a:pt x="257680" y="129543"/>
                      <a:pt x="257397" y="140274"/>
                      <a:pt x="255317" y="142875"/>
                    </a:cubicBezTo>
                    <a:cubicBezTo>
                      <a:pt x="253529" y="145110"/>
                      <a:pt x="250554" y="146050"/>
                      <a:pt x="248173" y="147637"/>
                    </a:cubicBezTo>
                    <a:cubicBezTo>
                      <a:pt x="247379" y="150018"/>
                      <a:pt x="246914" y="152536"/>
                      <a:pt x="245792" y="154781"/>
                    </a:cubicBezTo>
                    <a:cubicBezTo>
                      <a:pt x="244512" y="157341"/>
                      <a:pt x="242192" y="159310"/>
                      <a:pt x="241030" y="161925"/>
                    </a:cubicBezTo>
                    <a:cubicBezTo>
                      <a:pt x="238991" y="166512"/>
                      <a:pt x="236267" y="176212"/>
                      <a:pt x="236267" y="176212"/>
                    </a:cubicBezTo>
                    <a:cubicBezTo>
                      <a:pt x="237061" y="178593"/>
                      <a:pt x="237080" y="181396"/>
                      <a:pt x="238648" y="183356"/>
                    </a:cubicBezTo>
                    <a:cubicBezTo>
                      <a:pt x="240436" y="185591"/>
                      <a:pt x="243768" y="186095"/>
                      <a:pt x="245792" y="188119"/>
                    </a:cubicBezTo>
                    <a:cubicBezTo>
                      <a:pt x="247816" y="190143"/>
                      <a:pt x="248967" y="192881"/>
                      <a:pt x="250555" y="195262"/>
                    </a:cubicBezTo>
                    <a:cubicBezTo>
                      <a:pt x="251349" y="197643"/>
                      <a:pt x="252936" y="199896"/>
                      <a:pt x="252936" y="202406"/>
                    </a:cubicBezTo>
                    <a:cubicBezTo>
                      <a:pt x="252936" y="213354"/>
                      <a:pt x="251107" y="217420"/>
                      <a:pt x="248173" y="226219"/>
                    </a:cubicBezTo>
                    <a:cubicBezTo>
                      <a:pt x="248537" y="230588"/>
                      <a:pt x="253349" y="260024"/>
                      <a:pt x="248173" y="269081"/>
                    </a:cubicBezTo>
                    <a:cubicBezTo>
                      <a:pt x="246928" y="271260"/>
                      <a:pt x="243411" y="270668"/>
                      <a:pt x="241030" y="271462"/>
                    </a:cubicBezTo>
                    <a:cubicBezTo>
                      <a:pt x="226910" y="292641"/>
                      <a:pt x="250069" y="255535"/>
                      <a:pt x="233886" y="300037"/>
                    </a:cubicBezTo>
                    <a:cubicBezTo>
                      <a:pt x="232908" y="302727"/>
                      <a:pt x="229357" y="303638"/>
                      <a:pt x="226742" y="304800"/>
                    </a:cubicBezTo>
                    <a:cubicBezTo>
                      <a:pt x="222155" y="306839"/>
                      <a:pt x="212455" y="309562"/>
                      <a:pt x="212455" y="309562"/>
                    </a:cubicBezTo>
                    <a:cubicBezTo>
                      <a:pt x="191622" y="323452"/>
                      <a:pt x="214097" y="310222"/>
                      <a:pt x="160067" y="316706"/>
                    </a:cubicBezTo>
                    <a:cubicBezTo>
                      <a:pt x="155083" y="317304"/>
                      <a:pt x="145780" y="321469"/>
                      <a:pt x="145780" y="321469"/>
                    </a:cubicBezTo>
                    <a:cubicBezTo>
                      <a:pt x="143542" y="320909"/>
                      <a:pt x="131903" y="318257"/>
                      <a:pt x="129111" y="316706"/>
                    </a:cubicBezTo>
                    <a:cubicBezTo>
                      <a:pt x="124107" y="313926"/>
                      <a:pt x="119586" y="310356"/>
                      <a:pt x="114823" y="307181"/>
                    </a:cubicBezTo>
                    <a:lnTo>
                      <a:pt x="107680" y="302419"/>
                    </a:lnTo>
                    <a:cubicBezTo>
                      <a:pt x="106092" y="300038"/>
                      <a:pt x="105344" y="296792"/>
                      <a:pt x="102917" y="295275"/>
                    </a:cubicBezTo>
                    <a:cubicBezTo>
                      <a:pt x="98660" y="292614"/>
                      <a:pt x="88630" y="290512"/>
                      <a:pt x="88630" y="290512"/>
                    </a:cubicBezTo>
                    <a:cubicBezTo>
                      <a:pt x="79829" y="277314"/>
                      <a:pt x="88902" y="287754"/>
                      <a:pt x="76723" y="280987"/>
                    </a:cubicBezTo>
                    <a:cubicBezTo>
                      <a:pt x="64444" y="274165"/>
                      <a:pt x="66069" y="271476"/>
                      <a:pt x="55292" y="269081"/>
                    </a:cubicBezTo>
                    <a:cubicBezTo>
                      <a:pt x="50579" y="268034"/>
                      <a:pt x="45767" y="267494"/>
                      <a:pt x="41005" y="266700"/>
                    </a:cubicBezTo>
                    <a:cubicBezTo>
                      <a:pt x="38624" y="265112"/>
                      <a:pt x="35885" y="263961"/>
                      <a:pt x="33861" y="261937"/>
                    </a:cubicBezTo>
                    <a:cubicBezTo>
                      <a:pt x="31837" y="259913"/>
                      <a:pt x="31333" y="256582"/>
                      <a:pt x="29098" y="254794"/>
                    </a:cubicBezTo>
                    <a:cubicBezTo>
                      <a:pt x="27138" y="253226"/>
                      <a:pt x="24200" y="253535"/>
                      <a:pt x="21955" y="252412"/>
                    </a:cubicBezTo>
                    <a:cubicBezTo>
                      <a:pt x="19395" y="251132"/>
                      <a:pt x="17192" y="249237"/>
                      <a:pt x="14811" y="247650"/>
                    </a:cubicBezTo>
                    <a:cubicBezTo>
                      <a:pt x="7759" y="237071"/>
                      <a:pt x="0" y="232491"/>
                      <a:pt x="7667" y="219075"/>
                    </a:cubicBezTo>
                    <a:cubicBezTo>
                      <a:pt x="8912" y="216896"/>
                      <a:pt x="12430" y="217488"/>
                      <a:pt x="14811" y="216694"/>
                    </a:cubicBezTo>
                    <a:cubicBezTo>
                      <a:pt x="26133" y="209146"/>
                      <a:pt x="19238" y="212837"/>
                      <a:pt x="36242" y="207169"/>
                    </a:cubicBezTo>
                    <a:lnTo>
                      <a:pt x="43386" y="204787"/>
                    </a:lnTo>
                    <a:cubicBezTo>
                      <a:pt x="49371" y="186832"/>
                      <a:pt x="40601" y="208269"/>
                      <a:pt x="52911" y="192881"/>
                    </a:cubicBezTo>
                    <a:cubicBezTo>
                      <a:pt x="57843" y="186716"/>
                      <a:pt x="52023" y="183614"/>
                      <a:pt x="60055" y="178594"/>
                    </a:cubicBezTo>
                    <a:cubicBezTo>
                      <a:pt x="64312" y="175933"/>
                      <a:pt x="69580" y="175419"/>
                      <a:pt x="74342" y="173831"/>
                    </a:cubicBezTo>
                    <a:lnTo>
                      <a:pt x="81486" y="171450"/>
                    </a:lnTo>
                    <a:cubicBezTo>
                      <a:pt x="83867" y="170656"/>
                      <a:pt x="86132" y="169319"/>
                      <a:pt x="88630" y="169069"/>
                    </a:cubicBezTo>
                    <a:lnTo>
                      <a:pt x="112442" y="166687"/>
                    </a:lnTo>
                    <a:cubicBezTo>
                      <a:pt x="113484" y="159391"/>
                      <a:pt x="112599" y="148464"/>
                      <a:pt x="119586" y="142875"/>
                    </a:cubicBezTo>
                    <a:cubicBezTo>
                      <a:pt x="121546" y="141307"/>
                      <a:pt x="124349" y="141288"/>
                      <a:pt x="126730" y="140494"/>
                    </a:cubicBezTo>
                    <a:cubicBezTo>
                      <a:pt x="130699" y="141288"/>
                      <a:pt x="135122" y="140867"/>
                      <a:pt x="138636" y="142875"/>
                    </a:cubicBezTo>
                    <a:cubicBezTo>
                      <a:pt x="141121" y="144295"/>
                      <a:pt x="141374" y="147995"/>
                      <a:pt x="143398" y="150019"/>
                    </a:cubicBezTo>
                    <a:cubicBezTo>
                      <a:pt x="145422" y="152043"/>
                      <a:pt x="148161" y="153194"/>
                      <a:pt x="150542" y="154781"/>
                    </a:cubicBezTo>
                    <a:cubicBezTo>
                      <a:pt x="154199" y="149296"/>
                      <a:pt x="154781" y="145256"/>
                      <a:pt x="162448" y="145256"/>
                    </a:cubicBezTo>
                    <a:cubicBezTo>
                      <a:pt x="164958" y="145256"/>
                      <a:pt x="167211" y="146843"/>
                      <a:pt x="169592" y="147637"/>
                    </a:cubicBezTo>
                    <a:cubicBezTo>
                      <a:pt x="172927" y="149861"/>
                      <a:pt x="181428" y="158074"/>
                      <a:pt x="186261" y="150019"/>
                    </a:cubicBezTo>
                    <a:cubicBezTo>
                      <a:pt x="187945" y="147213"/>
                      <a:pt x="184820" y="143629"/>
                      <a:pt x="183880" y="140494"/>
                    </a:cubicBezTo>
                    <a:cubicBezTo>
                      <a:pt x="182437" y="135685"/>
                      <a:pt x="180705" y="130969"/>
                      <a:pt x="179117" y="126206"/>
                    </a:cubicBezTo>
                    <a:lnTo>
                      <a:pt x="176736" y="119062"/>
                    </a:lnTo>
                    <a:cubicBezTo>
                      <a:pt x="180705" y="107156"/>
                      <a:pt x="176736" y="112713"/>
                      <a:pt x="193405" y="107156"/>
                    </a:cubicBezTo>
                    <a:lnTo>
                      <a:pt x="200548" y="104775"/>
                    </a:lnTo>
                    <a:cubicBezTo>
                      <a:pt x="201342" y="95250"/>
                      <a:pt x="199099" y="84957"/>
                      <a:pt x="202930" y="76200"/>
                    </a:cubicBezTo>
                    <a:cubicBezTo>
                      <a:pt x="205224" y="70956"/>
                      <a:pt x="217217" y="66675"/>
                      <a:pt x="217217" y="66675"/>
                    </a:cubicBezTo>
                    <a:cubicBezTo>
                      <a:pt x="230868" y="46199"/>
                      <a:pt x="212691" y="70296"/>
                      <a:pt x="229123" y="57150"/>
                    </a:cubicBezTo>
                    <a:cubicBezTo>
                      <a:pt x="244509" y="44841"/>
                      <a:pt x="223076" y="53609"/>
                      <a:pt x="241030" y="47625"/>
                    </a:cubicBezTo>
                    <a:cubicBezTo>
                      <a:pt x="242617" y="45244"/>
                      <a:pt x="244887" y="43196"/>
                      <a:pt x="245792" y="40481"/>
                    </a:cubicBezTo>
                    <a:cubicBezTo>
                      <a:pt x="247319" y="35901"/>
                      <a:pt x="247535" y="30980"/>
                      <a:pt x="248173" y="26194"/>
                    </a:cubicBezTo>
                    <a:cubicBezTo>
                      <a:pt x="249123" y="19069"/>
                      <a:pt x="248099" y="11517"/>
                      <a:pt x="250555" y="4762"/>
                    </a:cubicBezTo>
                    <a:cubicBezTo>
                      <a:pt x="251533" y="2073"/>
                      <a:pt x="255317" y="1587"/>
                      <a:pt x="257698" y="0"/>
                    </a:cubicBezTo>
                    <a:cubicBezTo>
                      <a:pt x="260079" y="794"/>
                      <a:pt x="262882" y="813"/>
                      <a:pt x="264842" y="2381"/>
                    </a:cubicBezTo>
                    <a:cubicBezTo>
                      <a:pt x="275997" y="11304"/>
                      <a:pt x="264315" y="7081"/>
                      <a:pt x="271986" y="16669"/>
                    </a:cubicBezTo>
                    <a:cubicBezTo>
                      <a:pt x="273774" y="18904"/>
                      <a:pt x="276749" y="19844"/>
                      <a:pt x="279130" y="21431"/>
                    </a:cubicBezTo>
                    <a:lnTo>
                      <a:pt x="288655" y="35719"/>
                    </a:lnTo>
                    <a:lnTo>
                      <a:pt x="293417" y="42862"/>
                    </a:lnTo>
                    <a:cubicBezTo>
                      <a:pt x="287750" y="59865"/>
                      <a:pt x="291440" y="52973"/>
                      <a:pt x="283892" y="64294"/>
                    </a:cubicBezTo>
                    <a:cubicBezTo>
                      <a:pt x="283098" y="66675"/>
                      <a:pt x="280579" y="69107"/>
                      <a:pt x="281511" y="71437"/>
                    </a:cubicBezTo>
                    <a:cubicBezTo>
                      <a:pt x="282574" y="74094"/>
                      <a:pt x="286631" y="74176"/>
                      <a:pt x="288655" y="76200"/>
                    </a:cubicBezTo>
                    <a:cubicBezTo>
                      <a:pt x="290679" y="78224"/>
                      <a:pt x="291830" y="80963"/>
                      <a:pt x="293417" y="83344"/>
                    </a:cubicBezTo>
                    <a:cubicBezTo>
                      <a:pt x="292623" y="85725"/>
                      <a:pt x="292255" y="88293"/>
                      <a:pt x="291036" y="90487"/>
                    </a:cubicBezTo>
                    <a:cubicBezTo>
                      <a:pt x="288256" y="95491"/>
                      <a:pt x="281511" y="104775"/>
                      <a:pt x="281511" y="104775"/>
                    </a:cubicBezTo>
                    <a:cubicBezTo>
                      <a:pt x="282305" y="107156"/>
                      <a:pt x="282117" y="110144"/>
                      <a:pt x="283892" y="111919"/>
                    </a:cubicBezTo>
                    <a:cubicBezTo>
                      <a:pt x="287939" y="115966"/>
                      <a:pt x="294133" y="117397"/>
                      <a:pt x="298180" y="121444"/>
                    </a:cubicBezTo>
                    <a:cubicBezTo>
                      <a:pt x="300561" y="123825"/>
                      <a:pt x="302521" y="126719"/>
                      <a:pt x="305323" y="128587"/>
                    </a:cubicBezTo>
                    <a:cubicBezTo>
                      <a:pt x="307412" y="129979"/>
                      <a:pt x="310086" y="130175"/>
                      <a:pt x="312467" y="130969"/>
                    </a:cubicBezTo>
                    <a:lnTo>
                      <a:pt x="314848" y="130969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Jharsuguda">
                <a:extLst>
                  <a:ext uri="{FF2B5EF4-FFF2-40B4-BE49-F238E27FC236}">
                    <a16:creationId xmlns:a16="http://schemas.microsoft.com/office/drawing/2014/main" id="{F35FD932-60A1-4A41-AE2E-0131B51E1E28}"/>
                  </a:ext>
                </a:extLst>
              </p:cNvPr>
              <p:cNvSpPr/>
              <p:nvPr/>
            </p:nvSpPr>
            <p:spPr>
              <a:xfrm>
                <a:off x="4249621" y="4660104"/>
                <a:ext cx="274754" cy="173906"/>
              </a:xfrm>
              <a:custGeom>
                <a:avLst/>
                <a:gdLst>
                  <a:gd name="connsiteX0" fmla="*/ 234273 w 274754"/>
                  <a:gd name="connsiteY0" fmla="*/ 2 h 173906"/>
                  <a:gd name="connsiteX1" fmla="*/ 222367 w 274754"/>
                  <a:gd name="connsiteY1" fmla="*/ 19052 h 173906"/>
                  <a:gd name="connsiteX2" fmla="*/ 191410 w 274754"/>
                  <a:gd name="connsiteY2" fmla="*/ 19052 h 173906"/>
                  <a:gd name="connsiteX3" fmla="*/ 186648 w 274754"/>
                  <a:gd name="connsiteY3" fmla="*/ 33340 h 173906"/>
                  <a:gd name="connsiteX4" fmla="*/ 179504 w 274754"/>
                  <a:gd name="connsiteY4" fmla="*/ 38102 h 173906"/>
                  <a:gd name="connsiteX5" fmla="*/ 139023 w 274754"/>
                  <a:gd name="connsiteY5" fmla="*/ 35721 h 173906"/>
                  <a:gd name="connsiteX6" fmla="*/ 131879 w 274754"/>
                  <a:gd name="connsiteY6" fmla="*/ 40484 h 173906"/>
                  <a:gd name="connsiteX7" fmla="*/ 119973 w 274754"/>
                  <a:gd name="connsiteY7" fmla="*/ 54771 h 173906"/>
                  <a:gd name="connsiteX8" fmla="*/ 112829 w 274754"/>
                  <a:gd name="connsiteY8" fmla="*/ 57152 h 173906"/>
                  <a:gd name="connsiteX9" fmla="*/ 108067 w 274754"/>
                  <a:gd name="connsiteY9" fmla="*/ 64296 h 173906"/>
                  <a:gd name="connsiteX10" fmla="*/ 79492 w 274754"/>
                  <a:gd name="connsiteY10" fmla="*/ 64296 h 173906"/>
                  <a:gd name="connsiteX11" fmla="*/ 72348 w 274754"/>
                  <a:gd name="connsiteY11" fmla="*/ 61915 h 173906"/>
                  <a:gd name="connsiteX12" fmla="*/ 62823 w 274754"/>
                  <a:gd name="connsiteY12" fmla="*/ 64296 h 173906"/>
                  <a:gd name="connsiteX13" fmla="*/ 55679 w 274754"/>
                  <a:gd name="connsiteY13" fmla="*/ 69059 h 173906"/>
                  <a:gd name="connsiteX14" fmla="*/ 41392 w 274754"/>
                  <a:gd name="connsiteY14" fmla="*/ 73821 h 173906"/>
                  <a:gd name="connsiteX15" fmla="*/ 36629 w 274754"/>
                  <a:gd name="connsiteY15" fmla="*/ 88109 h 173906"/>
                  <a:gd name="connsiteX16" fmla="*/ 24723 w 274754"/>
                  <a:gd name="connsiteY16" fmla="*/ 109540 h 173906"/>
                  <a:gd name="connsiteX17" fmla="*/ 17579 w 274754"/>
                  <a:gd name="connsiteY17" fmla="*/ 116684 h 173906"/>
                  <a:gd name="connsiteX18" fmla="*/ 8054 w 274754"/>
                  <a:gd name="connsiteY18" fmla="*/ 130971 h 173906"/>
                  <a:gd name="connsiteX19" fmla="*/ 3292 w 274754"/>
                  <a:gd name="connsiteY19" fmla="*/ 145259 h 173906"/>
                  <a:gd name="connsiteX20" fmla="*/ 910 w 274754"/>
                  <a:gd name="connsiteY20" fmla="*/ 152402 h 173906"/>
                  <a:gd name="connsiteX21" fmla="*/ 3292 w 274754"/>
                  <a:gd name="connsiteY21" fmla="*/ 171452 h 173906"/>
                  <a:gd name="connsiteX22" fmla="*/ 8054 w 274754"/>
                  <a:gd name="connsiteY22" fmla="*/ 164309 h 173906"/>
                  <a:gd name="connsiteX23" fmla="*/ 22342 w 274754"/>
                  <a:gd name="connsiteY23" fmla="*/ 154784 h 173906"/>
                  <a:gd name="connsiteX24" fmla="*/ 36629 w 274754"/>
                  <a:gd name="connsiteY24" fmla="*/ 145259 h 173906"/>
                  <a:gd name="connsiteX25" fmla="*/ 50917 w 274754"/>
                  <a:gd name="connsiteY25" fmla="*/ 140496 h 173906"/>
                  <a:gd name="connsiteX26" fmla="*/ 58060 w 274754"/>
                  <a:gd name="connsiteY26" fmla="*/ 133352 h 173906"/>
                  <a:gd name="connsiteX27" fmla="*/ 84254 w 274754"/>
                  <a:gd name="connsiteY27" fmla="*/ 133352 h 173906"/>
                  <a:gd name="connsiteX28" fmla="*/ 98542 w 274754"/>
                  <a:gd name="connsiteY28" fmla="*/ 142877 h 173906"/>
                  <a:gd name="connsiteX29" fmla="*/ 105685 w 274754"/>
                  <a:gd name="connsiteY29" fmla="*/ 147640 h 173906"/>
                  <a:gd name="connsiteX30" fmla="*/ 117592 w 274754"/>
                  <a:gd name="connsiteY30" fmla="*/ 161927 h 173906"/>
                  <a:gd name="connsiteX31" fmla="*/ 124735 w 274754"/>
                  <a:gd name="connsiteY31" fmla="*/ 159546 h 173906"/>
                  <a:gd name="connsiteX32" fmla="*/ 129498 w 274754"/>
                  <a:gd name="connsiteY32" fmla="*/ 152402 h 173906"/>
                  <a:gd name="connsiteX33" fmla="*/ 143785 w 274754"/>
                  <a:gd name="connsiteY33" fmla="*/ 147640 h 173906"/>
                  <a:gd name="connsiteX34" fmla="*/ 162835 w 274754"/>
                  <a:gd name="connsiteY34" fmla="*/ 142877 h 173906"/>
                  <a:gd name="connsiteX35" fmla="*/ 165217 w 274754"/>
                  <a:gd name="connsiteY35" fmla="*/ 135734 h 173906"/>
                  <a:gd name="connsiteX36" fmla="*/ 169979 w 274754"/>
                  <a:gd name="connsiteY36" fmla="*/ 128590 h 173906"/>
                  <a:gd name="connsiteX37" fmla="*/ 172360 w 274754"/>
                  <a:gd name="connsiteY37" fmla="*/ 109540 h 173906"/>
                  <a:gd name="connsiteX38" fmla="*/ 193792 w 274754"/>
                  <a:gd name="connsiteY38" fmla="*/ 85727 h 173906"/>
                  <a:gd name="connsiteX39" fmla="*/ 200935 w 274754"/>
                  <a:gd name="connsiteY39" fmla="*/ 83346 h 173906"/>
                  <a:gd name="connsiteX40" fmla="*/ 236654 w 274754"/>
                  <a:gd name="connsiteY40" fmla="*/ 80965 h 173906"/>
                  <a:gd name="connsiteX41" fmla="*/ 246179 w 274754"/>
                  <a:gd name="connsiteY41" fmla="*/ 71440 h 173906"/>
                  <a:gd name="connsiteX42" fmla="*/ 253323 w 274754"/>
                  <a:gd name="connsiteY42" fmla="*/ 66677 h 173906"/>
                  <a:gd name="connsiteX43" fmla="*/ 260467 w 274754"/>
                  <a:gd name="connsiteY43" fmla="*/ 52390 h 173906"/>
                  <a:gd name="connsiteX44" fmla="*/ 262848 w 274754"/>
                  <a:gd name="connsiteY44" fmla="*/ 45246 h 173906"/>
                  <a:gd name="connsiteX45" fmla="*/ 269992 w 274754"/>
                  <a:gd name="connsiteY45" fmla="*/ 40484 h 173906"/>
                  <a:gd name="connsiteX46" fmla="*/ 272373 w 274754"/>
                  <a:gd name="connsiteY46" fmla="*/ 30959 h 173906"/>
                  <a:gd name="connsiteX47" fmla="*/ 274754 w 274754"/>
                  <a:gd name="connsiteY47" fmla="*/ 23815 h 173906"/>
                  <a:gd name="connsiteX48" fmla="*/ 272373 w 274754"/>
                  <a:gd name="connsiteY48" fmla="*/ 9527 h 173906"/>
                  <a:gd name="connsiteX49" fmla="*/ 269992 w 274754"/>
                  <a:gd name="connsiteY49" fmla="*/ 2384 h 173906"/>
                  <a:gd name="connsiteX50" fmla="*/ 262848 w 274754"/>
                  <a:gd name="connsiteY50" fmla="*/ 2 h 173906"/>
                  <a:gd name="connsiteX51" fmla="*/ 258085 w 274754"/>
                  <a:gd name="connsiteY51" fmla="*/ 7146 h 173906"/>
                  <a:gd name="connsiteX52" fmla="*/ 246179 w 274754"/>
                  <a:gd name="connsiteY52" fmla="*/ 19052 h 173906"/>
                  <a:gd name="connsiteX53" fmla="*/ 234273 w 274754"/>
                  <a:gd name="connsiteY53" fmla="*/ 2 h 1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74754" h="173906">
                    <a:moveTo>
                      <a:pt x="234273" y="2"/>
                    </a:moveTo>
                    <a:cubicBezTo>
                      <a:pt x="230304" y="2"/>
                      <a:pt x="233687" y="11505"/>
                      <a:pt x="222367" y="19052"/>
                    </a:cubicBezTo>
                    <a:cubicBezTo>
                      <a:pt x="219744" y="18724"/>
                      <a:pt x="196662" y="13800"/>
                      <a:pt x="191410" y="19052"/>
                    </a:cubicBezTo>
                    <a:cubicBezTo>
                      <a:pt x="187860" y="22602"/>
                      <a:pt x="190825" y="30556"/>
                      <a:pt x="186648" y="33340"/>
                    </a:cubicBezTo>
                    <a:lnTo>
                      <a:pt x="179504" y="38102"/>
                    </a:lnTo>
                    <a:cubicBezTo>
                      <a:pt x="156900" y="30568"/>
                      <a:pt x="170216" y="32886"/>
                      <a:pt x="139023" y="35721"/>
                    </a:cubicBezTo>
                    <a:cubicBezTo>
                      <a:pt x="136642" y="37309"/>
                      <a:pt x="133903" y="38460"/>
                      <a:pt x="131879" y="40484"/>
                    </a:cubicBezTo>
                    <a:cubicBezTo>
                      <a:pt x="123094" y="49269"/>
                      <a:pt x="131676" y="46969"/>
                      <a:pt x="119973" y="54771"/>
                    </a:cubicBezTo>
                    <a:cubicBezTo>
                      <a:pt x="117884" y="56163"/>
                      <a:pt x="115210" y="56358"/>
                      <a:pt x="112829" y="57152"/>
                    </a:cubicBezTo>
                    <a:cubicBezTo>
                      <a:pt x="111242" y="59533"/>
                      <a:pt x="110682" y="63134"/>
                      <a:pt x="108067" y="64296"/>
                    </a:cubicBezTo>
                    <a:cubicBezTo>
                      <a:pt x="98110" y="68722"/>
                      <a:pt x="89173" y="66716"/>
                      <a:pt x="79492" y="64296"/>
                    </a:cubicBezTo>
                    <a:cubicBezTo>
                      <a:pt x="77057" y="63687"/>
                      <a:pt x="74729" y="62709"/>
                      <a:pt x="72348" y="61915"/>
                    </a:cubicBezTo>
                    <a:cubicBezTo>
                      <a:pt x="59694" y="53479"/>
                      <a:pt x="69110" y="56437"/>
                      <a:pt x="62823" y="64296"/>
                    </a:cubicBezTo>
                    <a:cubicBezTo>
                      <a:pt x="61035" y="66531"/>
                      <a:pt x="58294" y="67897"/>
                      <a:pt x="55679" y="69059"/>
                    </a:cubicBezTo>
                    <a:cubicBezTo>
                      <a:pt x="51092" y="71098"/>
                      <a:pt x="41392" y="73821"/>
                      <a:pt x="41392" y="73821"/>
                    </a:cubicBezTo>
                    <a:lnTo>
                      <a:pt x="36629" y="88109"/>
                    </a:lnTo>
                    <a:cubicBezTo>
                      <a:pt x="33635" y="97092"/>
                      <a:pt x="32911" y="101352"/>
                      <a:pt x="24723" y="109540"/>
                    </a:cubicBezTo>
                    <a:cubicBezTo>
                      <a:pt x="22342" y="111921"/>
                      <a:pt x="19647" y="114026"/>
                      <a:pt x="17579" y="116684"/>
                    </a:cubicBezTo>
                    <a:cubicBezTo>
                      <a:pt x="14065" y="121202"/>
                      <a:pt x="8054" y="130971"/>
                      <a:pt x="8054" y="130971"/>
                    </a:cubicBezTo>
                    <a:lnTo>
                      <a:pt x="3292" y="145259"/>
                    </a:lnTo>
                    <a:lnTo>
                      <a:pt x="910" y="152402"/>
                    </a:lnTo>
                    <a:cubicBezTo>
                      <a:pt x="1704" y="158752"/>
                      <a:pt x="0" y="165964"/>
                      <a:pt x="3292" y="171452"/>
                    </a:cubicBezTo>
                    <a:cubicBezTo>
                      <a:pt x="4764" y="173906"/>
                      <a:pt x="5900" y="166193"/>
                      <a:pt x="8054" y="164309"/>
                    </a:cubicBezTo>
                    <a:cubicBezTo>
                      <a:pt x="12362" y="160540"/>
                      <a:pt x="17579" y="157959"/>
                      <a:pt x="22342" y="154784"/>
                    </a:cubicBezTo>
                    <a:lnTo>
                      <a:pt x="36629" y="145259"/>
                    </a:lnTo>
                    <a:lnTo>
                      <a:pt x="50917" y="140496"/>
                    </a:lnTo>
                    <a:cubicBezTo>
                      <a:pt x="53298" y="138115"/>
                      <a:pt x="55258" y="135220"/>
                      <a:pt x="58060" y="133352"/>
                    </a:cubicBezTo>
                    <a:cubicBezTo>
                      <a:pt x="65710" y="128252"/>
                      <a:pt x="76902" y="132433"/>
                      <a:pt x="84254" y="133352"/>
                    </a:cubicBezTo>
                    <a:lnTo>
                      <a:pt x="98542" y="142877"/>
                    </a:lnTo>
                    <a:lnTo>
                      <a:pt x="105685" y="147640"/>
                    </a:lnTo>
                    <a:cubicBezTo>
                      <a:pt x="107864" y="150908"/>
                      <a:pt x="113662" y="160617"/>
                      <a:pt x="117592" y="161927"/>
                    </a:cubicBezTo>
                    <a:lnTo>
                      <a:pt x="124735" y="159546"/>
                    </a:lnTo>
                    <a:cubicBezTo>
                      <a:pt x="126323" y="157165"/>
                      <a:pt x="127071" y="153919"/>
                      <a:pt x="129498" y="152402"/>
                    </a:cubicBezTo>
                    <a:cubicBezTo>
                      <a:pt x="133755" y="149741"/>
                      <a:pt x="139023" y="149227"/>
                      <a:pt x="143785" y="147640"/>
                    </a:cubicBezTo>
                    <a:cubicBezTo>
                      <a:pt x="154767" y="143980"/>
                      <a:pt x="148470" y="145751"/>
                      <a:pt x="162835" y="142877"/>
                    </a:cubicBezTo>
                    <a:cubicBezTo>
                      <a:pt x="163629" y="140496"/>
                      <a:pt x="164094" y="137979"/>
                      <a:pt x="165217" y="135734"/>
                    </a:cubicBezTo>
                    <a:cubicBezTo>
                      <a:pt x="166497" y="133174"/>
                      <a:pt x="169226" y="131351"/>
                      <a:pt x="169979" y="128590"/>
                    </a:cubicBezTo>
                    <a:cubicBezTo>
                      <a:pt x="171663" y="122416"/>
                      <a:pt x="171215" y="115836"/>
                      <a:pt x="172360" y="109540"/>
                    </a:cubicBezTo>
                    <a:cubicBezTo>
                      <a:pt x="174352" y="98586"/>
                      <a:pt x="183247" y="89242"/>
                      <a:pt x="193792" y="85727"/>
                    </a:cubicBezTo>
                    <a:cubicBezTo>
                      <a:pt x="196173" y="84933"/>
                      <a:pt x="198441" y="83623"/>
                      <a:pt x="200935" y="83346"/>
                    </a:cubicBezTo>
                    <a:cubicBezTo>
                      <a:pt x="212795" y="82028"/>
                      <a:pt x="224748" y="81759"/>
                      <a:pt x="236654" y="80965"/>
                    </a:cubicBezTo>
                    <a:cubicBezTo>
                      <a:pt x="252240" y="75770"/>
                      <a:pt x="236943" y="82985"/>
                      <a:pt x="246179" y="71440"/>
                    </a:cubicBezTo>
                    <a:cubicBezTo>
                      <a:pt x="247967" y="69205"/>
                      <a:pt x="250942" y="68265"/>
                      <a:pt x="253323" y="66677"/>
                    </a:cubicBezTo>
                    <a:cubicBezTo>
                      <a:pt x="259308" y="48721"/>
                      <a:pt x="251233" y="70857"/>
                      <a:pt x="260467" y="52390"/>
                    </a:cubicBezTo>
                    <a:cubicBezTo>
                      <a:pt x="261590" y="50145"/>
                      <a:pt x="261280" y="47206"/>
                      <a:pt x="262848" y="45246"/>
                    </a:cubicBezTo>
                    <a:cubicBezTo>
                      <a:pt x="264636" y="43011"/>
                      <a:pt x="267611" y="42071"/>
                      <a:pt x="269992" y="40484"/>
                    </a:cubicBezTo>
                    <a:cubicBezTo>
                      <a:pt x="270786" y="37309"/>
                      <a:pt x="271474" y="34106"/>
                      <a:pt x="272373" y="30959"/>
                    </a:cubicBezTo>
                    <a:cubicBezTo>
                      <a:pt x="273063" y="28545"/>
                      <a:pt x="274754" y="26325"/>
                      <a:pt x="274754" y="23815"/>
                    </a:cubicBezTo>
                    <a:cubicBezTo>
                      <a:pt x="274754" y="18987"/>
                      <a:pt x="273420" y="14240"/>
                      <a:pt x="272373" y="9527"/>
                    </a:cubicBezTo>
                    <a:cubicBezTo>
                      <a:pt x="271829" y="7077"/>
                      <a:pt x="271767" y="4159"/>
                      <a:pt x="269992" y="2384"/>
                    </a:cubicBezTo>
                    <a:cubicBezTo>
                      <a:pt x="268217" y="609"/>
                      <a:pt x="265229" y="796"/>
                      <a:pt x="262848" y="2"/>
                    </a:cubicBezTo>
                    <a:cubicBezTo>
                      <a:pt x="261260" y="2383"/>
                      <a:pt x="260109" y="5122"/>
                      <a:pt x="258085" y="7146"/>
                    </a:cubicBezTo>
                    <a:cubicBezTo>
                      <a:pt x="242208" y="23025"/>
                      <a:pt x="258883" y="0"/>
                      <a:pt x="246179" y="19052"/>
                    </a:cubicBezTo>
                    <a:cubicBezTo>
                      <a:pt x="235670" y="3288"/>
                      <a:pt x="238242" y="2"/>
                      <a:pt x="23427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Sambalpur">
                <a:extLst>
                  <a:ext uri="{FF2B5EF4-FFF2-40B4-BE49-F238E27FC236}">
                    <a16:creationId xmlns:a16="http://schemas.microsoft.com/office/drawing/2014/main" id="{2E9ACB91-3D3A-4709-A560-8DF2F0308DF4}"/>
                  </a:ext>
                </a:extLst>
              </p:cNvPr>
              <p:cNvSpPr/>
              <p:nvPr/>
            </p:nvSpPr>
            <p:spPr>
              <a:xfrm>
                <a:off x="4367213" y="4626769"/>
                <a:ext cx="255587" cy="359569"/>
              </a:xfrm>
              <a:custGeom>
                <a:avLst/>
                <a:gdLst>
                  <a:gd name="connsiteX0" fmla="*/ 247650 w 255587"/>
                  <a:gd name="connsiteY0" fmla="*/ 271462 h 362029"/>
                  <a:gd name="connsiteX1" fmla="*/ 250031 w 255587"/>
                  <a:gd name="connsiteY1" fmla="*/ 259556 h 362029"/>
                  <a:gd name="connsiteX2" fmla="*/ 254793 w 255587"/>
                  <a:gd name="connsiteY2" fmla="*/ 252412 h 362029"/>
                  <a:gd name="connsiteX3" fmla="*/ 252412 w 255587"/>
                  <a:gd name="connsiteY3" fmla="*/ 245269 h 362029"/>
                  <a:gd name="connsiteX4" fmla="*/ 250031 w 255587"/>
                  <a:gd name="connsiteY4" fmla="*/ 230981 h 362029"/>
                  <a:gd name="connsiteX5" fmla="*/ 233362 w 255587"/>
                  <a:gd name="connsiteY5" fmla="*/ 228600 h 362029"/>
                  <a:gd name="connsiteX6" fmla="*/ 226218 w 255587"/>
                  <a:gd name="connsiteY6" fmla="*/ 223837 h 362029"/>
                  <a:gd name="connsiteX7" fmla="*/ 211931 w 255587"/>
                  <a:gd name="connsiteY7" fmla="*/ 230981 h 362029"/>
                  <a:gd name="connsiteX8" fmla="*/ 204787 w 255587"/>
                  <a:gd name="connsiteY8" fmla="*/ 233362 h 362029"/>
                  <a:gd name="connsiteX9" fmla="*/ 197643 w 255587"/>
                  <a:gd name="connsiteY9" fmla="*/ 228600 h 362029"/>
                  <a:gd name="connsiteX10" fmla="*/ 190500 w 255587"/>
                  <a:gd name="connsiteY10" fmla="*/ 214312 h 362029"/>
                  <a:gd name="connsiteX11" fmla="*/ 183356 w 255587"/>
                  <a:gd name="connsiteY11" fmla="*/ 211931 h 362029"/>
                  <a:gd name="connsiteX12" fmla="*/ 161925 w 255587"/>
                  <a:gd name="connsiteY12" fmla="*/ 209550 h 362029"/>
                  <a:gd name="connsiteX13" fmla="*/ 169068 w 255587"/>
                  <a:gd name="connsiteY13" fmla="*/ 185737 h 362029"/>
                  <a:gd name="connsiteX14" fmla="*/ 176212 w 255587"/>
                  <a:gd name="connsiteY14" fmla="*/ 180975 h 362029"/>
                  <a:gd name="connsiteX15" fmla="*/ 185737 w 255587"/>
                  <a:gd name="connsiteY15" fmla="*/ 171450 h 362029"/>
                  <a:gd name="connsiteX16" fmla="*/ 190500 w 255587"/>
                  <a:gd name="connsiteY16" fmla="*/ 164306 h 362029"/>
                  <a:gd name="connsiteX17" fmla="*/ 197643 w 255587"/>
                  <a:gd name="connsiteY17" fmla="*/ 159544 h 362029"/>
                  <a:gd name="connsiteX18" fmla="*/ 200025 w 255587"/>
                  <a:gd name="connsiteY18" fmla="*/ 152400 h 362029"/>
                  <a:gd name="connsiteX19" fmla="*/ 204787 w 255587"/>
                  <a:gd name="connsiteY19" fmla="*/ 145256 h 362029"/>
                  <a:gd name="connsiteX20" fmla="*/ 207168 w 255587"/>
                  <a:gd name="connsiteY20" fmla="*/ 133350 h 362029"/>
                  <a:gd name="connsiteX21" fmla="*/ 216693 w 255587"/>
                  <a:gd name="connsiteY21" fmla="*/ 119062 h 362029"/>
                  <a:gd name="connsiteX22" fmla="*/ 233362 w 255587"/>
                  <a:gd name="connsiteY22" fmla="*/ 116681 h 362029"/>
                  <a:gd name="connsiteX23" fmla="*/ 221456 w 255587"/>
                  <a:gd name="connsiteY23" fmla="*/ 111919 h 362029"/>
                  <a:gd name="connsiteX24" fmla="*/ 211931 w 255587"/>
                  <a:gd name="connsiteY24" fmla="*/ 109537 h 362029"/>
                  <a:gd name="connsiteX25" fmla="*/ 202406 w 255587"/>
                  <a:gd name="connsiteY25" fmla="*/ 95250 h 362029"/>
                  <a:gd name="connsiteX26" fmla="*/ 197643 w 255587"/>
                  <a:gd name="connsiteY26" fmla="*/ 88106 h 362029"/>
                  <a:gd name="connsiteX27" fmla="*/ 195262 w 255587"/>
                  <a:gd name="connsiteY27" fmla="*/ 73819 h 362029"/>
                  <a:gd name="connsiteX28" fmla="*/ 192881 w 255587"/>
                  <a:gd name="connsiteY28" fmla="*/ 66675 h 362029"/>
                  <a:gd name="connsiteX29" fmla="*/ 190500 w 255587"/>
                  <a:gd name="connsiteY29" fmla="*/ 23812 h 362029"/>
                  <a:gd name="connsiteX30" fmla="*/ 178593 w 255587"/>
                  <a:gd name="connsiteY30" fmla="*/ 2381 h 362029"/>
                  <a:gd name="connsiteX31" fmla="*/ 171450 w 255587"/>
                  <a:gd name="connsiteY31" fmla="*/ 0 h 362029"/>
                  <a:gd name="connsiteX32" fmla="*/ 152400 w 255587"/>
                  <a:gd name="connsiteY32" fmla="*/ 2381 h 362029"/>
                  <a:gd name="connsiteX33" fmla="*/ 126206 w 255587"/>
                  <a:gd name="connsiteY33" fmla="*/ 9525 h 362029"/>
                  <a:gd name="connsiteX34" fmla="*/ 123825 w 255587"/>
                  <a:gd name="connsiteY34" fmla="*/ 16669 h 362029"/>
                  <a:gd name="connsiteX35" fmla="*/ 116681 w 255587"/>
                  <a:gd name="connsiteY35" fmla="*/ 21431 h 362029"/>
                  <a:gd name="connsiteX36" fmla="*/ 123825 w 255587"/>
                  <a:gd name="connsiteY36" fmla="*/ 35719 h 362029"/>
                  <a:gd name="connsiteX37" fmla="*/ 126206 w 255587"/>
                  <a:gd name="connsiteY37" fmla="*/ 42862 h 362029"/>
                  <a:gd name="connsiteX38" fmla="*/ 142875 w 255587"/>
                  <a:gd name="connsiteY38" fmla="*/ 38100 h 362029"/>
                  <a:gd name="connsiteX39" fmla="*/ 150018 w 255587"/>
                  <a:gd name="connsiteY39" fmla="*/ 40481 h 362029"/>
                  <a:gd name="connsiteX40" fmla="*/ 152400 w 255587"/>
                  <a:gd name="connsiteY40" fmla="*/ 69056 h 362029"/>
                  <a:gd name="connsiteX41" fmla="*/ 147637 w 255587"/>
                  <a:gd name="connsiteY41" fmla="*/ 83344 h 362029"/>
                  <a:gd name="connsiteX42" fmla="*/ 142875 w 255587"/>
                  <a:gd name="connsiteY42" fmla="*/ 90487 h 362029"/>
                  <a:gd name="connsiteX43" fmla="*/ 130968 w 255587"/>
                  <a:gd name="connsiteY43" fmla="*/ 111919 h 362029"/>
                  <a:gd name="connsiteX44" fmla="*/ 114300 w 255587"/>
                  <a:gd name="connsiteY44" fmla="*/ 116681 h 362029"/>
                  <a:gd name="connsiteX45" fmla="*/ 107156 w 255587"/>
                  <a:gd name="connsiteY45" fmla="*/ 119062 h 362029"/>
                  <a:gd name="connsiteX46" fmla="*/ 76200 w 255587"/>
                  <a:gd name="connsiteY46" fmla="*/ 121444 h 362029"/>
                  <a:gd name="connsiteX47" fmla="*/ 61912 w 255587"/>
                  <a:gd name="connsiteY47" fmla="*/ 128587 h 362029"/>
                  <a:gd name="connsiteX48" fmla="*/ 54768 w 255587"/>
                  <a:gd name="connsiteY48" fmla="*/ 142875 h 362029"/>
                  <a:gd name="connsiteX49" fmla="*/ 50006 w 255587"/>
                  <a:gd name="connsiteY49" fmla="*/ 150019 h 362029"/>
                  <a:gd name="connsiteX50" fmla="*/ 45243 w 255587"/>
                  <a:gd name="connsiteY50" fmla="*/ 171450 h 362029"/>
                  <a:gd name="connsiteX51" fmla="*/ 40481 w 255587"/>
                  <a:gd name="connsiteY51" fmla="*/ 178594 h 362029"/>
                  <a:gd name="connsiteX52" fmla="*/ 23812 w 255587"/>
                  <a:gd name="connsiteY52" fmla="*/ 183356 h 362029"/>
                  <a:gd name="connsiteX53" fmla="*/ 4762 w 255587"/>
                  <a:gd name="connsiteY53" fmla="*/ 200025 h 362029"/>
                  <a:gd name="connsiteX54" fmla="*/ 0 w 255587"/>
                  <a:gd name="connsiteY54" fmla="*/ 219075 h 362029"/>
                  <a:gd name="connsiteX55" fmla="*/ 7143 w 255587"/>
                  <a:gd name="connsiteY55" fmla="*/ 235744 h 362029"/>
                  <a:gd name="connsiteX56" fmla="*/ 14287 w 255587"/>
                  <a:gd name="connsiteY56" fmla="*/ 240506 h 362029"/>
                  <a:gd name="connsiteX57" fmla="*/ 28575 w 255587"/>
                  <a:gd name="connsiteY57" fmla="*/ 261937 h 362029"/>
                  <a:gd name="connsiteX58" fmla="*/ 33337 w 255587"/>
                  <a:gd name="connsiteY58" fmla="*/ 269081 h 362029"/>
                  <a:gd name="connsiteX59" fmla="*/ 35718 w 255587"/>
                  <a:gd name="connsiteY59" fmla="*/ 276225 h 362029"/>
                  <a:gd name="connsiteX60" fmla="*/ 45243 w 255587"/>
                  <a:gd name="connsiteY60" fmla="*/ 290512 h 362029"/>
                  <a:gd name="connsiteX61" fmla="*/ 50006 w 255587"/>
                  <a:gd name="connsiteY61" fmla="*/ 297656 h 362029"/>
                  <a:gd name="connsiteX62" fmla="*/ 54768 w 255587"/>
                  <a:gd name="connsiteY62" fmla="*/ 311944 h 362029"/>
                  <a:gd name="connsiteX63" fmla="*/ 76200 w 255587"/>
                  <a:gd name="connsiteY63" fmla="*/ 321469 h 362029"/>
                  <a:gd name="connsiteX64" fmla="*/ 83343 w 255587"/>
                  <a:gd name="connsiteY64" fmla="*/ 323850 h 362029"/>
                  <a:gd name="connsiteX65" fmla="*/ 90487 w 255587"/>
                  <a:gd name="connsiteY65" fmla="*/ 328612 h 362029"/>
                  <a:gd name="connsiteX66" fmla="*/ 95250 w 255587"/>
                  <a:gd name="connsiteY66" fmla="*/ 335756 h 362029"/>
                  <a:gd name="connsiteX67" fmla="*/ 109537 w 255587"/>
                  <a:gd name="connsiteY67" fmla="*/ 340519 h 362029"/>
                  <a:gd name="connsiteX68" fmla="*/ 116681 w 255587"/>
                  <a:gd name="connsiteY68" fmla="*/ 345281 h 362029"/>
                  <a:gd name="connsiteX69" fmla="*/ 121443 w 255587"/>
                  <a:gd name="connsiteY69" fmla="*/ 352425 h 362029"/>
                  <a:gd name="connsiteX70" fmla="*/ 152400 w 255587"/>
                  <a:gd name="connsiteY70" fmla="*/ 354806 h 362029"/>
                  <a:gd name="connsiteX71" fmla="*/ 157162 w 255587"/>
                  <a:gd name="connsiteY71" fmla="*/ 347662 h 362029"/>
                  <a:gd name="connsiteX72" fmla="*/ 164306 w 255587"/>
                  <a:gd name="connsiteY72" fmla="*/ 345281 h 362029"/>
                  <a:gd name="connsiteX73" fmla="*/ 173831 w 255587"/>
                  <a:gd name="connsiteY73" fmla="*/ 330994 h 362029"/>
                  <a:gd name="connsiteX74" fmla="*/ 180975 w 255587"/>
                  <a:gd name="connsiteY74" fmla="*/ 316706 h 362029"/>
                  <a:gd name="connsiteX75" fmla="*/ 188118 w 255587"/>
                  <a:gd name="connsiteY75" fmla="*/ 314325 h 362029"/>
                  <a:gd name="connsiteX76" fmla="*/ 202406 w 255587"/>
                  <a:gd name="connsiteY76" fmla="*/ 311944 h 362029"/>
                  <a:gd name="connsiteX77" fmla="*/ 247650 w 255587"/>
                  <a:gd name="connsiteY77" fmla="*/ 271462 h 36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55587" h="362029">
                    <a:moveTo>
                      <a:pt x="247650" y="271462"/>
                    </a:moveTo>
                    <a:cubicBezTo>
                      <a:pt x="255587" y="262731"/>
                      <a:pt x="248610" y="263346"/>
                      <a:pt x="250031" y="259556"/>
                    </a:cubicBezTo>
                    <a:cubicBezTo>
                      <a:pt x="251036" y="256876"/>
                      <a:pt x="254323" y="255235"/>
                      <a:pt x="254793" y="252412"/>
                    </a:cubicBezTo>
                    <a:cubicBezTo>
                      <a:pt x="255206" y="249936"/>
                      <a:pt x="253206" y="247650"/>
                      <a:pt x="252412" y="245269"/>
                    </a:cubicBezTo>
                    <a:cubicBezTo>
                      <a:pt x="251618" y="240506"/>
                      <a:pt x="253665" y="234161"/>
                      <a:pt x="250031" y="230981"/>
                    </a:cubicBezTo>
                    <a:cubicBezTo>
                      <a:pt x="245807" y="227285"/>
                      <a:pt x="238738" y="230213"/>
                      <a:pt x="233362" y="228600"/>
                    </a:cubicBezTo>
                    <a:cubicBezTo>
                      <a:pt x="230621" y="227778"/>
                      <a:pt x="228599" y="225425"/>
                      <a:pt x="226218" y="223837"/>
                    </a:cubicBezTo>
                    <a:cubicBezTo>
                      <a:pt x="208254" y="229827"/>
                      <a:pt x="230406" y="221745"/>
                      <a:pt x="211931" y="230981"/>
                    </a:cubicBezTo>
                    <a:cubicBezTo>
                      <a:pt x="209686" y="232103"/>
                      <a:pt x="207168" y="232568"/>
                      <a:pt x="204787" y="233362"/>
                    </a:cubicBezTo>
                    <a:cubicBezTo>
                      <a:pt x="202406" y="231775"/>
                      <a:pt x="199431" y="230835"/>
                      <a:pt x="197643" y="228600"/>
                    </a:cubicBezTo>
                    <a:cubicBezTo>
                      <a:pt x="189974" y="219014"/>
                      <a:pt x="201652" y="223234"/>
                      <a:pt x="190500" y="214312"/>
                    </a:cubicBezTo>
                    <a:cubicBezTo>
                      <a:pt x="188540" y="212744"/>
                      <a:pt x="185832" y="212344"/>
                      <a:pt x="183356" y="211931"/>
                    </a:cubicBezTo>
                    <a:cubicBezTo>
                      <a:pt x="176266" y="210749"/>
                      <a:pt x="169069" y="210344"/>
                      <a:pt x="161925" y="209550"/>
                    </a:cubicBezTo>
                    <a:cubicBezTo>
                      <a:pt x="162878" y="205737"/>
                      <a:pt x="167329" y="186896"/>
                      <a:pt x="169068" y="185737"/>
                    </a:cubicBezTo>
                    <a:lnTo>
                      <a:pt x="176212" y="180975"/>
                    </a:lnTo>
                    <a:cubicBezTo>
                      <a:pt x="181407" y="165389"/>
                      <a:pt x="174192" y="180686"/>
                      <a:pt x="185737" y="171450"/>
                    </a:cubicBezTo>
                    <a:cubicBezTo>
                      <a:pt x="187972" y="169662"/>
                      <a:pt x="188476" y="166330"/>
                      <a:pt x="190500" y="164306"/>
                    </a:cubicBezTo>
                    <a:cubicBezTo>
                      <a:pt x="192523" y="162283"/>
                      <a:pt x="195262" y="161131"/>
                      <a:pt x="197643" y="159544"/>
                    </a:cubicBezTo>
                    <a:cubicBezTo>
                      <a:pt x="198437" y="157163"/>
                      <a:pt x="198902" y="154645"/>
                      <a:pt x="200025" y="152400"/>
                    </a:cubicBezTo>
                    <a:cubicBezTo>
                      <a:pt x="201305" y="149840"/>
                      <a:pt x="203782" y="147936"/>
                      <a:pt x="204787" y="145256"/>
                    </a:cubicBezTo>
                    <a:cubicBezTo>
                      <a:pt x="206208" y="141466"/>
                      <a:pt x="205493" y="137034"/>
                      <a:pt x="207168" y="133350"/>
                    </a:cubicBezTo>
                    <a:cubicBezTo>
                      <a:pt x="209537" y="128139"/>
                      <a:pt x="211027" y="119871"/>
                      <a:pt x="216693" y="119062"/>
                    </a:cubicBezTo>
                    <a:lnTo>
                      <a:pt x="233362" y="116681"/>
                    </a:lnTo>
                    <a:cubicBezTo>
                      <a:pt x="229182" y="104138"/>
                      <a:pt x="234413" y="111919"/>
                      <a:pt x="221456" y="111919"/>
                    </a:cubicBezTo>
                    <a:cubicBezTo>
                      <a:pt x="218183" y="111919"/>
                      <a:pt x="215106" y="110331"/>
                      <a:pt x="211931" y="109537"/>
                    </a:cubicBezTo>
                    <a:lnTo>
                      <a:pt x="202406" y="95250"/>
                    </a:lnTo>
                    <a:lnTo>
                      <a:pt x="197643" y="88106"/>
                    </a:lnTo>
                    <a:cubicBezTo>
                      <a:pt x="196849" y="83344"/>
                      <a:pt x="196309" y="78532"/>
                      <a:pt x="195262" y="73819"/>
                    </a:cubicBezTo>
                    <a:cubicBezTo>
                      <a:pt x="194718" y="71369"/>
                      <a:pt x="193119" y="69174"/>
                      <a:pt x="192881" y="66675"/>
                    </a:cubicBezTo>
                    <a:cubicBezTo>
                      <a:pt x="191524" y="52430"/>
                      <a:pt x="191857" y="38057"/>
                      <a:pt x="190500" y="23812"/>
                    </a:cubicBezTo>
                    <a:cubicBezTo>
                      <a:pt x="189950" y="18038"/>
                      <a:pt x="181203" y="3251"/>
                      <a:pt x="178593" y="2381"/>
                    </a:cubicBezTo>
                    <a:lnTo>
                      <a:pt x="171450" y="0"/>
                    </a:lnTo>
                    <a:cubicBezTo>
                      <a:pt x="165100" y="794"/>
                      <a:pt x="158690" y="1202"/>
                      <a:pt x="152400" y="2381"/>
                    </a:cubicBezTo>
                    <a:cubicBezTo>
                      <a:pt x="140129" y="4682"/>
                      <a:pt x="136026" y="6252"/>
                      <a:pt x="126206" y="9525"/>
                    </a:cubicBezTo>
                    <a:cubicBezTo>
                      <a:pt x="125412" y="11906"/>
                      <a:pt x="125393" y="14709"/>
                      <a:pt x="123825" y="16669"/>
                    </a:cubicBezTo>
                    <a:cubicBezTo>
                      <a:pt x="122037" y="18904"/>
                      <a:pt x="117744" y="18774"/>
                      <a:pt x="116681" y="21431"/>
                    </a:cubicBezTo>
                    <a:cubicBezTo>
                      <a:pt x="115448" y="24513"/>
                      <a:pt x="122822" y="34214"/>
                      <a:pt x="123825" y="35719"/>
                    </a:cubicBezTo>
                    <a:cubicBezTo>
                      <a:pt x="124619" y="38100"/>
                      <a:pt x="123876" y="41930"/>
                      <a:pt x="126206" y="42862"/>
                    </a:cubicBezTo>
                    <a:cubicBezTo>
                      <a:pt x="127565" y="43406"/>
                      <a:pt x="140757" y="38806"/>
                      <a:pt x="142875" y="38100"/>
                    </a:cubicBezTo>
                    <a:cubicBezTo>
                      <a:pt x="145256" y="38894"/>
                      <a:pt x="148058" y="38913"/>
                      <a:pt x="150018" y="40481"/>
                    </a:cubicBezTo>
                    <a:cubicBezTo>
                      <a:pt x="159083" y="47733"/>
                      <a:pt x="154306" y="59527"/>
                      <a:pt x="152400" y="69056"/>
                    </a:cubicBezTo>
                    <a:cubicBezTo>
                      <a:pt x="151415" y="73979"/>
                      <a:pt x="150422" y="79167"/>
                      <a:pt x="147637" y="83344"/>
                    </a:cubicBezTo>
                    <a:cubicBezTo>
                      <a:pt x="146050" y="85725"/>
                      <a:pt x="144155" y="87928"/>
                      <a:pt x="142875" y="90487"/>
                    </a:cubicBezTo>
                    <a:cubicBezTo>
                      <a:pt x="139520" y="97196"/>
                      <a:pt x="139975" y="108917"/>
                      <a:pt x="130968" y="111919"/>
                    </a:cubicBezTo>
                    <a:cubicBezTo>
                      <a:pt x="113848" y="117626"/>
                      <a:pt x="135221" y="110704"/>
                      <a:pt x="114300" y="116681"/>
                    </a:cubicBezTo>
                    <a:cubicBezTo>
                      <a:pt x="111886" y="117371"/>
                      <a:pt x="109647" y="118751"/>
                      <a:pt x="107156" y="119062"/>
                    </a:cubicBezTo>
                    <a:cubicBezTo>
                      <a:pt x="96887" y="120346"/>
                      <a:pt x="86519" y="120650"/>
                      <a:pt x="76200" y="121444"/>
                    </a:cubicBezTo>
                    <a:cubicBezTo>
                      <a:pt x="70391" y="123380"/>
                      <a:pt x="66527" y="123972"/>
                      <a:pt x="61912" y="128587"/>
                    </a:cubicBezTo>
                    <a:cubicBezTo>
                      <a:pt x="55092" y="135407"/>
                      <a:pt x="58640" y="135132"/>
                      <a:pt x="54768" y="142875"/>
                    </a:cubicBezTo>
                    <a:cubicBezTo>
                      <a:pt x="53488" y="145435"/>
                      <a:pt x="51593" y="147638"/>
                      <a:pt x="50006" y="150019"/>
                    </a:cubicBezTo>
                    <a:cubicBezTo>
                      <a:pt x="49090" y="155514"/>
                      <a:pt x="48176" y="165584"/>
                      <a:pt x="45243" y="171450"/>
                    </a:cubicBezTo>
                    <a:cubicBezTo>
                      <a:pt x="43963" y="174010"/>
                      <a:pt x="42716" y="176806"/>
                      <a:pt x="40481" y="178594"/>
                    </a:cubicBezTo>
                    <a:cubicBezTo>
                      <a:pt x="38929" y="179836"/>
                      <a:pt x="24434" y="183201"/>
                      <a:pt x="23812" y="183356"/>
                    </a:cubicBezTo>
                    <a:cubicBezTo>
                      <a:pt x="7144" y="194469"/>
                      <a:pt x="12700" y="188119"/>
                      <a:pt x="4762" y="200025"/>
                    </a:cubicBezTo>
                    <a:cubicBezTo>
                      <a:pt x="2883" y="205662"/>
                      <a:pt x="0" y="213329"/>
                      <a:pt x="0" y="219075"/>
                    </a:cubicBezTo>
                    <a:cubicBezTo>
                      <a:pt x="0" y="224539"/>
                      <a:pt x="3255" y="231856"/>
                      <a:pt x="7143" y="235744"/>
                    </a:cubicBezTo>
                    <a:cubicBezTo>
                      <a:pt x="9167" y="237768"/>
                      <a:pt x="11906" y="238919"/>
                      <a:pt x="14287" y="240506"/>
                    </a:cubicBezTo>
                    <a:lnTo>
                      <a:pt x="28575" y="261937"/>
                    </a:lnTo>
                    <a:cubicBezTo>
                      <a:pt x="30163" y="264318"/>
                      <a:pt x="32432" y="266366"/>
                      <a:pt x="33337" y="269081"/>
                    </a:cubicBezTo>
                    <a:cubicBezTo>
                      <a:pt x="34131" y="271462"/>
                      <a:pt x="34499" y="274031"/>
                      <a:pt x="35718" y="276225"/>
                    </a:cubicBezTo>
                    <a:cubicBezTo>
                      <a:pt x="38498" y="281228"/>
                      <a:pt x="42068" y="285750"/>
                      <a:pt x="45243" y="290512"/>
                    </a:cubicBezTo>
                    <a:lnTo>
                      <a:pt x="50006" y="297656"/>
                    </a:lnTo>
                    <a:cubicBezTo>
                      <a:pt x="51593" y="302419"/>
                      <a:pt x="50591" y="309160"/>
                      <a:pt x="54768" y="311944"/>
                    </a:cubicBezTo>
                    <a:cubicBezTo>
                      <a:pt x="66089" y="319490"/>
                      <a:pt x="59197" y="315801"/>
                      <a:pt x="76200" y="321469"/>
                    </a:cubicBezTo>
                    <a:cubicBezTo>
                      <a:pt x="78581" y="322263"/>
                      <a:pt x="81255" y="322458"/>
                      <a:pt x="83343" y="323850"/>
                    </a:cubicBezTo>
                    <a:lnTo>
                      <a:pt x="90487" y="328612"/>
                    </a:lnTo>
                    <a:cubicBezTo>
                      <a:pt x="92075" y="330993"/>
                      <a:pt x="92823" y="334239"/>
                      <a:pt x="95250" y="335756"/>
                    </a:cubicBezTo>
                    <a:cubicBezTo>
                      <a:pt x="99507" y="338417"/>
                      <a:pt x="105360" y="337735"/>
                      <a:pt x="109537" y="340519"/>
                    </a:cubicBezTo>
                    <a:lnTo>
                      <a:pt x="116681" y="345281"/>
                    </a:lnTo>
                    <a:cubicBezTo>
                      <a:pt x="118268" y="347662"/>
                      <a:pt x="119419" y="350401"/>
                      <a:pt x="121443" y="352425"/>
                    </a:cubicBezTo>
                    <a:cubicBezTo>
                      <a:pt x="131047" y="362029"/>
                      <a:pt x="137384" y="356307"/>
                      <a:pt x="152400" y="354806"/>
                    </a:cubicBezTo>
                    <a:cubicBezTo>
                      <a:pt x="153987" y="352425"/>
                      <a:pt x="154927" y="349450"/>
                      <a:pt x="157162" y="347662"/>
                    </a:cubicBezTo>
                    <a:cubicBezTo>
                      <a:pt x="159122" y="346094"/>
                      <a:pt x="162531" y="347056"/>
                      <a:pt x="164306" y="345281"/>
                    </a:cubicBezTo>
                    <a:cubicBezTo>
                      <a:pt x="168353" y="341234"/>
                      <a:pt x="173831" y="330994"/>
                      <a:pt x="173831" y="330994"/>
                    </a:cubicBezTo>
                    <a:cubicBezTo>
                      <a:pt x="175400" y="326287"/>
                      <a:pt x="176777" y="320064"/>
                      <a:pt x="180975" y="316706"/>
                    </a:cubicBezTo>
                    <a:cubicBezTo>
                      <a:pt x="182935" y="315138"/>
                      <a:pt x="185668" y="314869"/>
                      <a:pt x="188118" y="314325"/>
                    </a:cubicBezTo>
                    <a:cubicBezTo>
                      <a:pt x="192831" y="313278"/>
                      <a:pt x="197620" y="312582"/>
                      <a:pt x="202406" y="311944"/>
                    </a:cubicBezTo>
                    <a:cubicBezTo>
                      <a:pt x="220927" y="309474"/>
                      <a:pt x="239713" y="280193"/>
                      <a:pt x="247650" y="27146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Debagarh">
                <a:extLst>
                  <a:ext uri="{FF2B5EF4-FFF2-40B4-BE49-F238E27FC236}">
                    <a16:creationId xmlns:a16="http://schemas.microsoft.com/office/drawing/2014/main" id="{835E62F6-8F36-4F71-8437-FB3DABFC1E0A}"/>
                  </a:ext>
                </a:extLst>
              </p:cNvPr>
              <p:cNvSpPr/>
              <p:nvPr/>
            </p:nvSpPr>
            <p:spPr>
              <a:xfrm>
                <a:off x="4534632" y="4741069"/>
                <a:ext cx="200481" cy="185711"/>
              </a:xfrm>
              <a:custGeom>
                <a:avLst/>
                <a:gdLst>
                  <a:gd name="connsiteX0" fmla="*/ 196912 w 200481"/>
                  <a:gd name="connsiteY0" fmla="*/ 28575 h 185711"/>
                  <a:gd name="connsiteX1" fmla="*/ 196912 w 200481"/>
                  <a:gd name="connsiteY1" fmla="*/ 59531 h 185711"/>
                  <a:gd name="connsiteX2" fmla="*/ 194531 w 200481"/>
                  <a:gd name="connsiteY2" fmla="*/ 66675 h 185711"/>
                  <a:gd name="connsiteX3" fmla="*/ 180243 w 200481"/>
                  <a:gd name="connsiteY3" fmla="*/ 73819 h 185711"/>
                  <a:gd name="connsiteX4" fmla="*/ 175481 w 200481"/>
                  <a:gd name="connsiteY4" fmla="*/ 80962 h 185711"/>
                  <a:gd name="connsiteX5" fmla="*/ 168337 w 200481"/>
                  <a:gd name="connsiteY5" fmla="*/ 83344 h 185711"/>
                  <a:gd name="connsiteX6" fmla="*/ 161193 w 200481"/>
                  <a:gd name="connsiteY6" fmla="*/ 88106 h 185711"/>
                  <a:gd name="connsiteX7" fmla="*/ 154049 w 200481"/>
                  <a:gd name="connsiteY7" fmla="*/ 102394 h 185711"/>
                  <a:gd name="connsiteX8" fmla="*/ 144524 w 200481"/>
                  <a:gd name="connsiteY8" fmla="*/ 123825 h 185711"/>
                  <a:gd name="connsiteX9" fmla="*/ 139762 w 200481"/>
                  <a:gd name="connsiteY9" fmla="*/ 130969 h 185711"/>
                  <a:gd name="connsiteX10" fmla="*/ 132618 w 200481"/>
                  <a:gd name="connsiteY10" fmla="*/ 135731 h 185711"/>
                  <a:gd name="connsiteX11" fmla="*/ 134999 w 200481"/>
                  <a:gd name="connsiteY11" fmla="*/ 150019 h 185711"/>
                  <a:gd name="connsiteX12" fmla="*/ 125474 w 200481"/>
                  <a:gd name="connsiteY12" fmla="*/ 173831 h 185711"/>
                  <a:gd name="connsiteX13" fmla="*/ 120712 w 200481"/>
                  <a:gd name="connsiteY13" fmla="*/ 166687 h 185711"/>
                  <a:gd name="connsiteX14" fmla="*/ 82612 w 200481"/>
                  <a:gd name="connsiteY14" fmla="*/ 164306 h 185711"/>
                  <a:gd name="connsiteX15" fmla="*/ 84993 w 200481"/>
                  <a:gd name="connsiteY15" fmla="*/ 123825 h 185711"/>
                  <a:gd name="connsiteX16" fmla="*/ 82612 w 200481"/>
                  <a:gd name="connsiteY16" fmla="*/ 114300 h 185711"/>
                  <a:gd name="connsiteX17" fmla="*/ 75468 w 200481"/>
                  <a:gd name="connsiteY17" fmla="*/ 111919 h 185711"/>
                  <a:gd name="connsiteX18" fmla="*/ 65943 w 200481"/>
                  <a:gd name="connsiteY18" fmla="*/ 107156 h 185711"/>
                  <a:gd name="connsiteX19" fmla="*/ 54037 w 200481"/>
                  <a:gd name="connsiteY19" fmla="*/ 109537 h 185711"/>
                  <a:gd name="connsiteX20" fmla="*/ 39749 w 200481"/>
                  <a:gd name="connsiteY20" fmla="*/ 116681 h 185711"/>
                  <a:gd name="connsiteX21" fmla="*/ 32606 w 200481"/>
                  <a:gd name="connsiteY21" fmla="*/ 114300 h 185711"/>
                  <a:gd name="connsiteX22" fmla="*/ 20699 w 200481"/>
                  <a:gd name="connsiteY22" fmla="*/ 97631 h 185711"/>
                  <a:gd name="connsiteX23" fmla="*/ 13556 w 200481"/>
                  <a:gd name="connsiteY23" fmla="*/ 92869 h 185711"/>
                  <a:gd name="connsiteX24" fmla="*/ 1649 w 200481"/>
                  <a:gd name="connsiteY24" fmla="*/ 88106 h 185711"/>
                  <a:gd name="connsiteX25" fmla="*/ 4031 w 200481"/>
                  <a:gd name="connsiteY25" fmla="*/ 73819 h 185711"/>
                  <a:gd name="connsiteX26" fmla="*/ 15937 w 200481"/>
                  <a:gd name="connsiteY26" fmla="*/ 59531 h 185711"/>
                  <a:gd name="connsiteX27" fmla="*/ 25462 w 200481"/>
                  <a:gd name="connsiteY27" fmla="*/ 47625 h 185711"/>
                  <a:gd name="connsiteX28" fmla="*/ 27843 w 200481"/>
                  <a:gd name="connsiteY28" fmla="*/ 40481 h 185711"/>
                  <a:gd name="connsiteX29" fmla="*/ 32606 w 200481"/>
                  <a:gd name="connsiteY29" fmla="*/ 33337 h 185711"/>
                  <a:gd name="connsiteX30" fmla="*/ 37368 w 200481"/>
                  <a:gd name="connsiteY30" fmla="*/ 19050 h 185711"/>
                  <a:gd name="connsiteX31" fmla="*/ 44512 w 200481"/>
                  <a:gd name="connsiteY31" fmla="*/ 4762 h 185711"/>
                  <a:gd name="connsiteX32" fmla="*/ 51656 w 200481"/>
                  <a:gd name="connsiteY32" fmla="*/ 0 h 185711"/>
                  <a:gd name="connsiteX33" fmla="*/ 65943 w 200481"/>
                  <a:gd name="connsiteY33" fmla="*/ 4762 h 185711"/>
                  <a:gd name="connsiteX34" fmla="*/ 77849 w 200481"/>
                  <a:gd name="connsiteY34" fmla="*/ 16669 h 185711"/>
                  <a:gd name="connsiteX35" fmla="*/ 80231 w 200481"/>
                  <a:gd name="connsiteY35" fmla="*/ 23812 h 185711"/>
                  <a:gd name="connsiteX36" fmla="*/ 94518 w 200481"/>
                  <a:gd name="connsiteY36" fmla="*/ 30956 h 185711"/>
                  <a:gd name="connsiteX37" fmla="*/ 108806 w 200481"/>
                  <a:gd name="connsiteY37" fmla="*/ 26194 h 185711"/>
                  <a:gd name="connsiteX38" fmla="*/ 115949 w 200481"/>
                  <a:gd name="connsiteY38" fmla="*/ 23812 h 185711"/>
                  <a:gd name="connsiteX39" fmla="*/ 127856 w 200481"/>
                  <a:gd name="connsiteY39" fmla="*/ 21431 h 185711"/>
                  <a:gd name="connsiteX40" fmla="*/ 142143 w 200481"/>
                  <a:gd name="connsiteY40" fmla="*/ 16669 h 185711"/>
                  <a:gd name="connsiteX41" fmla="*/ 149287 w 200481"/>
                  <a:gd name="connsiteY41" fmla="*/ 14287 h 185711"/>
                  <a:gd name="connsiteX42" fmla="*/ 156431 w 200481"/>
                  <a:gd name="connsiteY42" fmla="*/ 16669 h 185711"/>
                  <a:gd name="connsiteX43" fmla="*/ 165956 w 200481"/>
                  <a:gd name="connsiteY43" fmla="*/ 38100 h 185711"/>
                  <a:gd name="connsiteX44" fmla="*/ 170718 w 200481"/>
                  <a:gd name="connsiteY44" fmla="*/ 45244 h 185711"/>
                  <a:gd name="connsiteX45" fmla="*/ 187387 w 200481"/>
                  <a:gd name="connsiteY45" fmla="*/ 42862 h 185711"/>
                  <a:gd name="connsiteX46" fmla="*/ 196912 w 200481"/>
                  <a:gd name="connsiteY46" fmla="*/ 28575 h 18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00481" h="185711">
                    <a:moveTo>
                      <a:pt x="196912" y="28575"/>
                    </a:moveTo>
                    <a:cubicBezTo>
                      <a:pt x="198499" y="31353"/>
                      <a:pt x="200481" y="39897"/>
                      <a:pt x="196912" y="59531"/>
                    </a:cubicBezTo>
                    <a:cubicBezTo>
                      <a:pt x="196463" y="62001"/>
                      <a:pt x="196099" y="64715"/>
                      <a:pt x="194531" y="66675"/>
                    </a:cubicBezTo>
                    <a:cubicBezTo>
                      <a:pt x="191175" y="70870"/>
                      <a:pt x="184947" y="72250"/>
                      <a:pt x="180243" y="73819"/>
                    </a:cubicBezTo>
                    <a:cubicBezTo>
                      <a:pt x="178656" y="76200"/>
                      <a:pt x="177716" y="79174"/>
                      <a:pt x="175481" y="80962"/>
                    </a:cubicBezTo>
                    <a:cubicBezTo>
                      <a:pt x="173521" y="82530"/>
                      <a:pt x="170582" y="82221"/>
                      <a:pt x="168337" y="83344"/>
                    </a:cubicBezTo>
                    <a:cubicBezTo>
                      <a:pt x="165777" y="84624"/>
                      <a:pt x="163574" y="86519"/>
                      <a:pt x="161193" y="88106"/>
                    </a:cubicBezTo>
                    <a:cubicBezTo>
                      <a:pt x="157382" y="93824"/>
                      <a:pt x="155281" y="95618"/>
                      <a:pt x="154049" y="102394"/>
                    </a:cubicBezTo>
                    <a:cubicBezTo>
                      <a:pt x="150053" y="124369"/>
                      <a:pt x="158250" y="119250"/>
                      <a:pt x="144524" y="123825"/>
                    </a:cubicBezTo>
                    <a:cubicBezTo>
                      <a:pt x="142937" y="126206"/>
                      <a:pt x="141786" y="128945"/>
                      <a:pt x="139762" y="130969"/>
                    </a:cubicBezTo>
                    <a:cubicBezTo>
                      <a:pt x="137738" y="132993"/>
                      <a:pt x="133312" y="132955"/>
                      <a:pt x="132618" y="135731"/>
                    </a:cubicBezTo>
                    <a:cubicBezTo>
                      <a:pt x="131447" y="140415"/>
                      <a:pt x="134205" y="145256"/>
                      <a:pt x="134999" y="150019"/>
                    </a:cubicBezTo>
                    <a:cubicBezTo>
                      <a:pt x="134527" y="155217"/>
                      <a:pt x="140324" y="185711"/>
                      <a:pt x="125474" y="173831"/>
                    </a:cubicBezTo>
                    <a:cubicBezTo>
                      <a:pt x="123239" y="172043"/>
                      <a:pt x="123506" y="167308"/>
                      <a:pt x="120712" y="166687"/>
                    </a:cubicBezTo>
                    <a:cubicBezTo>
                      <a:pt x="108290" y="163927"/>
                      <a:pt x="95312" y="165100"/>
                      <a:pt x="82612" y="164306"/>
                    </a:cubicBezTo>
                    <a:cubicBezTo>
                      <a:pt x="83406" y="150812"/>
                      <a:pt x="84993" y="137342"/>
                      <a:pt x="84993" y="123825"/>
                    </a:cubicBezTo>
                    <a:cubicBezTo>
                      <a:pt x="84993" y="120552"/>
                      <a:pt x="84656" y="116856"/>
                      <a:pt x="82612" y="114300"/>
                    </a:cubicBezTo>
                    <a:cubicBezTo>
                      <a:pt x="81044" y="112340"/>
                      <a:pt x="77849" y="112713"/>
                      <a:pt x="75468" y="111919"/>
                    </a:cubicBezTo>
                    <a:cubicBezTo>
                      <a:pt x="53242" y="119327"/>
                      <a:pt x="81818" y="112448"/>
                      <a:pt x="65943" y="107156"/>
                    </a:cubicBezTo>
                    <a:cubicBezTo>
                      <a:pt x="62103" y="105876"/>
                      <a:pt x="58006" y="108743"/>
                      <a:pt x="54037" y="109537"/>
                    </a:cubicBezTo>
                    <a:cubicBezTo>
                      <a:pt x="50424" y="111946"/>
                      <a:pt x="44680" y="116681"/>
                      <a:pt x="39749" y="116681"/>
                    </a:cubicBezTo>
                    <a:cubicBezTo>
                      <a:pt x="37239" y="116681"/>
                      <a:pt x="34987" y="115094"/>
                      <a:pt x="32606" y="114300"/>
                    </a:cubicBezTo>
                    <a:cubicBezTo>
                      <a:pt x="27049" y="97631"/>
                      <a:pt x="32606" y="101599"/>
                      <a:pt x="20699" y="97631"/>
                    </a:cubicBezTo>
                    <a:cubicBezTo>
                      <a:pt x="18318" y="96044"/>
                      <a:pt x="16379" y="93339"/>
                      <a:pt x="13556" y="92869"/>
                    </a:cubicBezTo>
                    <a:cubicBezTo>
                      <a:pt x="0" y="90610"/>
                      <a:pt x="12020" y="103661"/>
                      <a:pt x="1649" y="88106"/>
                    </a:cubicBezTo>
                    <a:cubicBezTo>
                      <a:pt x="2443" y="83344"/>
                      <a:pt x="2504" y="78399"/>
                      <a:pt x="4031" y="73819"/>
                    </a:cubicBezTo>
                    <a:cubicBezTo>
                      <a:pt x="5689" y="68844"/>
                      <a:pt x="12620" y="62848"/>
                      <a:pt x="15937" y="59531"/>
                    </a:cubicBezTo>
                    <a:cubicBezTo>
                      <a:pt x="21922" y="41574"/>
                      <a:pt x="13152" y="63012"/>
                      <a:pt x="25462" y="47625"/>
                    </a:cubicBezTo>
                    <a:cubicBezTo>
                      <a:pt x="27030" y="45665"/>
                      <a:pt x="26720" y="42726"/>
                      <a:pt x="27843" y="40481"/>
                    </a:cubicBezTo>
                    <a:cubicBezTo>
                      <a:pt x="29123" y="37921"/>
                      <a:pt x="31018" y="35718"/>
                      <a:pt x="32606" y="33337"/>
                    </a:cubicBezTo>
                    <a:lnTo>
                      <a:pt x="37368" y="19050"/>
                    </a:lnTo>
                    <a:cubicBezTo>
                      <a:pt x="39305" y="13239"/>
                      <a:pt x="39895" y="9379"/>
                      <a:pt x="44512" y="4762"/>
                    </a:cubicBezTo>
                    <a:cubicBezTo>
                      <a:pt x="46536" y="2738"/>
                      <a:pt x="49275" y="1587"/>
                      <a:pt x="51656" y="0"/>
                    </a:cubicBezTo>
                    <a:cubicBezTo>
                      <a:pt x="56418" y="1587"/>
                      <a:pt x="63158" y="585"/>
                      <a:pt x="65943" y="4762"/>
                    </a:cubicBezTo>
                    <a:cubicBezTo>
                      <a:pt x="72294" y="14287"/>
                      <a:pt x="68325" y="10318"/>
                      <a:pt x="77849" y="16669"/>
                    </a:cubicBezTo>
                    <a:cubicBezTo>
                      <a:pt x="78643" y="19050"/>
                      <a:pt x="78663" y="21852"/>
                      <a:pt x="80231" y="23812"/>
                    </a:cubicBezTo>
                    <a:cubicBezTo>
                      <a:pt x="83590" y="28010"/>
                      <a:pt x="89810" y="29387"/>
                      <a:pt x="94518" y="30956"/>
                    </a:cubicBezTo>
                    <a:lnTo>
                      <a:pt x="108806" y="26194"/>
                    </a:lnTo>
                    <a:cubicBezTo>
                      <a:pt x="111187" y="25400"/>
                      <a:pt x="113488" y="24304"/>
                      <a:pt x="115949" y="23812"/>
                    </a:cubicBezTo>
                    <a:cubicBezTo>
                      <a:pt x="119918" y="23018"/>
                      <a:pt x="123951" y="22496"/>
                      <a:pt x="127856" y="21431"/>
                    </a:cubicBezTo>
                    <a:cubicBezTo>
                      <a:pt x="132699" y="20110"/>
                      <a:pt x="137381" y="18256"/>
                      <a:pt x="142143" y="16669"/>
                    </a:cubicBezTo>
                    <a:lnTo>
                      <a:pt x="149287" y="14287"/>
                    </a:lnTo>
                    <a:cubicBezTo>
                      <a:pt x="151668" y="15081"/>
                      <a:pt x="154471" y="15101"/>
                      <a:pt x="156431" y="16669"/>
                    </a:cubicBezTo>
                    <a:cubicBezTo>
                      <a:pt x="163352" y="22206"/>
                      <a:pt x="161385" y="31243"/>
                      <a:pt x="165956" y="38100"/>
                    </a:cubicBezTo>
                    <a:lnTo>
                      <a:pt x="170718" y="45244"/>
                    </a:lnTo>
                    <a:cubicBezTo>
                      <a:pt x="176274" y="44450"/>
                      <a:pt x="181883" y="43963"/>
                      <a:pt x="187387" y="42862"/>
                    </a:cubicBezTo>
                    <a:cubicBezTo>
                      <a:pt x="192293" y="41881"/>
                      <a:pt x="195325" y="25797"/>
                      <a:pt x="196912" y="2857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Keonjhar">
                <a:extLst>
                  <a:ext uri="{FF2B5EF4-FFF2-40B4-BE49-F238E27FC236}">
                    <a16:creationId xmlns:a16="http://schemas.microsoft.com/office/drawing/2014/main" id="{95BAD31A-2577-4334-8C88-8AB735FF6674}"/>
                  </a:ext>
                </a:extLst>
              </p:cNvPr>
              <p:cNvSpPr/>
              <p:nvPr/>
            </p:nvSpPr>
            <p:spPr>
              <a:xfrm>
                <a:off x="4732689" y="4626769"/>
                <a:ext cx="329055" cy="305865"/>
              </a:xfrm>
              <a:custGeom>
                <a:avLst/>
                <a:gdLst>
                  <a:gd name="connsiteX0" fmla="*/ 294130 w 329055"/>
                  <a:gd name="connsiteY0" fmla="*/ 304800 h 305865"/>
                  <a:gd name="connsiteX1" fmla="*/ 270317 w 329055"/>
                  <a:gd name="connsiteY1" fmla="*/ 297656 h 305865"/>
                  <a:gd name="connsiteX2" fmla="*/ 256030 w 329055"/>
                  <a:gd name="connsiteY2" fmla="*/ 302419 h 305865"/>
                  <a:gd name="connsiteX3" fmla="*/ 248886 w 329055"/>
                  <a:gd name="connsiteY3" fmla="*/ 304800 h 305865"/>
                  <a:gd name="connsiteX4" fmla="*/ 239361 w 329055"/>
                  <a:gd name="connsiteY4" fmla="*/ 302419 h 305865"/>
                  <a:gd name="connsiteX5" fmla="*/ 246505 w 329055"/>
                  <a:gd name="connsiteY5" fmla="*/ 283369 h 305865"/>
                  <a:gd name="connsiteX6" fmla="*/ 248886 w 329055"/>
                  <a:gd name="connsiteY6" fmla="*/ 276225 h 305865"/>
                  <a:gd name="connsiteX7" fmla="*/ 220311 w 329055"/>
                  <a:gd name="connsiteY7" fmla="*/ 273844 h 305865"/>
                  <a:gd name="connsiteX8" fmla="*/ 215549 w 329055"/>
                  <a:gd name="connsiteY8" fmla="*/ 280987 h 305865"/>
                  <a:gd name="connsiteX9" fmla="*/ 213167 w 329055"/>
                  <a:gd name="connsiteY9" fmla="*/ 288131 h 305865"/>
                  <a:gd name="connsiteX10" fmla="*/ 206024 w 329055"/>
                  <a:gd name="connsiteY10" fmla="*/ 292894 h 305865"/>
                  <a:gd name="connsiteX11" fmla="*/ 172686 w 329055"/>
                  <a:gd name="connsiteY11" fmla="*/ 288131 h 305865"/>
                  <a:gd name="connsiteX12" fmla="*/ 158399 w 329055"/>
                  <a:gd name="connsiteY12" fmla="*/ 283369 h 305865"/>
                  <a:gd name="connsiteX13" fmla="*/ 151255 w 329055"/>
                  <a:gd name="connsiteY13" fmla="*/ 276225 h 305865"/>
                  <a:gd name="connsiteX14" fmla="*/ 136967 w 329055"/>
                  <a:gd name="connsiteY14" fmla="*/ 271462 h 305865"/>
                  <a:gd name="connsiteX15" fmla="*/ 127442 w 329055"/>
                  <a:gd name="connsiteY15" fmla="*/ 273844 h 305865"/>
                  <a:gd name="connsiteX16" fmla="*/ 120299 w 329055"/>
                  <a:gd name="connsiteY16" fmla="*/ 276225 h 305865"/>
                  <a:gd name="connsiteX17" fmla="*/ 103630 w 329055"/>
                  <a:gd name="connsiteY17" fmla="*/ 278606 h 305865"/>
                  <a:gd name="connsiteX18" fmla="*/ 91724 w 329055"/>
                  <a:gd name="connsiteY18" fmla="*/ 288131 h 305865"/>
                  <a:gd name="connsiteX19" fmla="*/ 84580 w 329055"/>
                  <a:gd name="connsiteY19" fmla="*/ 285750 h 305865"/>
                  <a:gd name="connsiteX20" fmla="*/ 72674 w 329055"/>
                  <a:gd name="connsiteY20" fmla="*/ 273844 h 305865"/>
                  <a:gd name="connsiteX21" fmla="*/ 60767 w 329055"/>
                  <a:gd name="connsiteY21" fmla="*/ 261937 h 305865"/>
                  <a:gd name="connsiteX22" fmla="*/ 56005 w 329055"/>
                  <a:gd name="connsiteY22" fmla="*/ 254794 h 305865"/>
                  <a:gd name="connsiteX23" fmla="*/ 41717 w 329055"/>
                  <a:gd name="connsiteY23" fmla="*/ 250031 h 305865"/>
                  <a:gd name="connsiteX24" fmla="*/ 44099 w 329055"/>
                  <a:gd name="connsiteY24" fmla="*/ 228600 h 305865"/>
                  <a:gd name="connsiteX25" fmla="*/ 46480 w 329055"/>
                  <a:gd name="connsiteY25" fmla="*/ 221456 h 305865"/>
                  <a:gd name="connsiteX26" fmla="*/ 41717 w 329055"/>
                  <a:gd name="connsiteY26" fmla="*/ 204787 h 305865"/>
                  <a:gd name="connsiteX27" fmla="*/ 44099 w 329055"/>
                  <a:gd name="connsiteY27" fmla="*/ 192881 h 305865"/>
                  <a:gd name="connsiteX28" fmla="*/ 48861 w 329055"/>
                  <a:gd name="connsiteY28" fmla="*/ 178594 h 305865"/>
                  <a:gd name="connsiteX29" fmla="*/ 32192 w 329055"/>
                  <a:gd name="connsiteY29" fmla="*/ 157162 h 305865"/>
                  <a:gd name="connsiteX30" fmla="*/ 29811 w 329055"/>
                  <a:gd name="connsiteY30" fmla="*/ 140494 h 305865"/>
                  <a:gd name="connsiteX31" fmla="*/ 22667 w 329055"/>
                  <a:gd name="connsiteY31" fmla="*/ 138112 h 305865"/>
                  <a:gd name="connsiteX32" fmla="*/ 3617 w 329055"/>
                  <a:gd name="connsiteY32" fmla="*/ 140494 h 305865"/>
                  <a:gd name="connsiteX33" fmla="*/ 3617 w 329055"/>
                  <a:gd name="connsiteY33" fmla="*/ 119062 h 305865"/>
                  <a:gd name="connsiteX34" fmla="*/ 5999 w 329055"/>
                  <a:gd name="connsiteY34" fmla="*/ 111919 h 305865"/>
                  <a:gd name="connsiteX35" fmla="*/ 13142 w 329055"/>
                  <a:gd name="connsiteY35" fmla="*/ 107156 h 305865"/>
                  <a:gd name="connsiteX36" fmla="*/ 15524 w 329055"/>
                  <a:gd name="connsiteY36" fmla="*/ 100012 h 305865"/>
                  <a:gd name="connsiteX37" fmla="*/ 22667 w 329055"/>
                  <a:gd name="connsiteY37" fmla="*/ 97631 h 305865"/>
                  <a:gd name="connsiteX38" fmla="*/ 36955 w 329055"/>
                  <a:gd name="connsiteY38" fmla="*/ 88106 h 305865"/>
                  <a:gd name="connsiteX39" fmla="*/ 44099 w 329055"/>
                  <a:gd name="connsiteY39" fmla="*/ 83344 h 305865"/>
                  <a:gd name="connsiteX40" fmla="*/ 48861 w 329055"/>
                  <a:gd name="connsiteY40" fmla="*/ 76200 h 305865"/>
                  <a:gd name="connsiteX41" fmla="*/ 44099 w 329055"/>
                  <a:gd name="connsiteY41" fmla="*/ 57150 h 305865"/>
                  <a:gd name="connsiteX42" fmla="*/ 41717 w 329055"/>
                  <a:gd name="connsiteY42" fmla="*/ 50006 h 305865"/>
                  <a:gd name="connsiteX43" fmla="*/ 34574 w 329055"/>
                  <a:gd name="connsiteY43" fmla="*/ 47625 h 305865"/>
                  <a:gd name="connsiteX44" fmla="*/ 27430 w 329055"/>
                  <a:gd name="connsiteY44" fmla="*/ 42862 h 305865"/>
                  <a:gd name="connsiteX45" fmla="*/ 25049 w 329055"/>
                  <a:gd name="connsiteY45" fmla="*/ 26194 h 305865"/>
                  <a:gd name="connsiteX46" fmla="*/ 32192 w 329055"/>
                  <a:gd name="connsiteY46" fmla="*/ 23812 h 305865"/>
                  <a:gd name="connsiteX47" fmla="*/ 46480 w 329055"/>
                  <a:gd name="connsiteY47" fmla="*/ 16669 h 305865"/>
                  <a:gd name="connsiteX48" fmla="*/ 48861 w 329055"/>
                  <a:gd name="connsiteY48" fmla="*/ 2381 h 305865"/>
                  <a:gd name="connsiteX49" fmla="*/ 56005 w 329055"/>
                  <a:gd name="connsiteY49" fmla="*/ 0 h 305865"/>
                  <a:gd name="connsiteX50" fmla="*/ 75055 w 329055"/>
                  <a:gd name="connsiteY50" fmla="*/ 4762 h 305865"/>
                  <a:gd name="connsiteX51" fmla="*/ 91724 w 329055"/>
                  <a:gd name="connsiteY51" fmla="*/ 7144 h 305865"/>
                  <a:gd name="connsiteX52" fmla="*/ 113155 w 329055"/>
                  <a:gd name="connsiteY52" fmla="*/ 14287 h 305865"/>
                  <a:gd name="connsiteX53" fmla="*/ 120299 w 329055"/>
                  <a:gd name="connsiteY53" fmla="*/ 16669 h 305865"/>
                  <a:gd name="connsiteX54" fmla="*/ 129824 w 329055"/>
                  <a:gd name="connsiteY54" fmla="*/ 19050 h 305865"/>
                  <a:gd name="connsiteX55" fmla="*/ 141730 w 329055"/>
                  <a:gd name="connsiteY55" fmla="*/ 40481 h 305865"/>
                  <a:gd name="connsiteX56" fmla="*/ 146492 w 329055"/>
                  <a:gd name="connsiteY56" fmla="*/ 47625 h 305865"/>
                  <a:gd name="connsiteX57" fmla="*/ 153636 w 329055"/>
                  <a:gd name="connsiteY57" fmla="*/ 52387 h 305865"/>
                  <a:gd name="connsiteX58" fmla="*/ 158399 w 329055"/>
                  <a:gd name="connsiteY58" fmla="*/ 59531 h 305865"/>
                  <a:gd name="connsiteX59" fmla="*/ 165542 w 329055"/>
                  <a:gd name="connsiteY59" fmla="*/ 61912 h 305865"/>
                  <a:gd name="connsiteX60" fmla="*/ 172686 w 329055"/>
                  <a:gd name="connsiteY60" fmla="*/ 66675 h 305865"/>
                  <a:gd name="connsiteX61" fmla="*/ 175067 w 329055"/>
                  <a:gd name="connsiteY61" fmla="*/ 92869 h 305865"/>
                  <a:gd name="connsiteX62" fmla="*/ 182211 w 329055"/>
                  <a:gd name="connsiteY62" fmla="*/ 95250 h 305865"/>
                  <a:gd name="connsiteX63" fmla="*/ 189355 w 329055"/>
                  <a:gd name="connsiteY63" fmla="*/ 102394 h 305865"/>
                  <a:gd name="connsiteX64" fmla="*/ 210786 w 329055"/>
                  <a:gd name="connsiteY64" fmla="*/ 114300 h 305865"/>
                  <a:gd name="connsiteX65" fmla="*/ 222692 w 329055"/>
                  <a:gd name="connsiteY65" fmla="*/ 126206 h 305865"/>
                  <a:gd name="connsiteX66" fmla="*/ 229836 w 329055"/>
                  <a:gd name="connsiteY66" fmla="*/ 130969 h 305865"/>
                  <a:gd name="connsiteX67" fmla="*/ 244124 w 329055"/>
                  <a:gd name="connsiteY67" fmla="*/ 135731 h 305865"/>
                  <a:gd name="connsiteX68" fmla="*/ 239361 w 329055"/>
                  <a:gd name="connsiteY68" fmla="*/ 147637 h 305865"/>
                  <a:gd name="connsiteX69" fmla="*/ 229836 w 329055"/>
                  <a:gd name="connsiteY69" fmla="*/ 161925 h 305865"/>
                  <a:gd name="connsiteX70" fmla="*/ 236980 w 329055"/>
                  <a:gd name="connsiteY70" fmla="*/ 166687 h 305865"/>
                  <a:gd name="connsiteX71" fmla="*/ 246505 w 329055"/>
                  <a:gd name="connsiteY71" fmla="*/ 176212 h 305865"/>
                  <a:gd name="connsiteX72" fmla="*/ 248886 w 329055"/>
                  <a:gd name="connsiteY72" fmla="*/ 183356 h 305865"/>
                  <a:gd name="connsiteX73" fmla="*/ 263174 w 329055"/>
                  <a:gd name="connsiteY73" fmla="*/ 192881 h 305865"/>
                  <a:gd name="connsiteX74" fmla="*/ 267936 w 329055"/>
                  <a:gd name="connsiteY74" fmla="*/ 242887 h 305865"/>
                  <a:gd name="connsiteX75" fmla="*/ 275080 w 329055"/>
                  <a:gd name="connsiteY75" fmla="*/ 245269 h 305865"/>
                  <a:gd name="connsiteX76" fmla="*/ 289367 w 329055"/>
                  <a:gd name="connsiteY76" fmla="*/ 228600 h 305865"/>
                  <a:gd name="connsiteX77" fmla="*/ 289367 w 329055"/>
                  <a:gd name="connsiteY77" fmla="*/ 228600 h 305865"/>
                  <a:gd name="connsiteX78" fmla="*/ 303655 w 329055"/>
                  <a:gd name="connsiteY78" fmla="*/ 219075 h 305865"/>
                  <a:gd name="connsiteX79" fmla="*/ 308417 w 329055"/>
                  <a:gd name="connsiteY79" fmla="*/ 226219 h 305865"/>
                  <a:gd name="connsiteX80" fmla="*/ 310799 w 329055"/>
                  <a:gd name="connsiteY80" fmla="*/ 235744 h 305865"/>
                  <a:gd name="connsiteX81" fmla="*/ 325086 w 329055"/>
                  <a:gd name="connsiteY81" fmla="*/ 242887 h 305865"/>
                  <a:gd name="connsiteX82" fmla="*/ 325086 w 329055"/>
                  <a:gd name="connsiteY82" fmla="*/ 257175 h 305865"/>
                  <a:gd name="connsiteX83" fmla="*/ 315561 w 329055"/>
                  <a:gd name="connsiteY83" fmla="*/ 271462 h 305865"/>
                  <a:gd name="connsiteX84" fmla="*/ 306036 w 329055"/>
                  <a:gd name="connsiteY84" fmla="*/ 283369 h 305865"/>
                  <a:gd name="connsiteX85" fmla="*/ 303655 w 329055"/>
                  <a:gd name="connsiteY85" fmla="*/ 290512 h 305865"/>
                  <a:gd name="connsiteX86" fmla="*/ 298892 w 329055"/>
                  <a:gd name="connsiteY86" fmla="*/ 297656 h 305865"/>
                  <a:gd name="connsiteX87" fmla="*/ 294130 w 329055"/>
                  <a:gd name="connsiteY87" fmla="*/ 304800 h 30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329055" h="305865">
                    <a:moveTo>
                      <a:pt x="294130" y="304800"/>
                    </a:moveTo>
                    <a:cubicBezTo>
                      <a:pt x="289368" y="304800"/>
                      <a:pt x="284615" y="293367"/>
                      <a:pt x="270317" y="297656"/>
                    </a:cubicBezTo>
                    <a:cubicBezTo>
                      <a:pt x="265509" y="299099"/>
                      <a:pt x="260792" y="300831"/>
                      <a:pt x="256030" y="302419"/>
                    </a:cubicBezTo>
                    <a:lnTo>
                      <a:pt x="248886" y="304800"/>
                    </a:lnTo>
                    <a:cubicBezTo>
                      <a:pt x="245711" y="304006"/>
                      <a:pt x="240825" y="305346"/>
                      <a:pt x="239361" y="302419"/>
                    </a:cubicBezTo>
                    <a:cubicBezTo>
                      <a:pt x="236418" y="296532"/>
                      <a:pt x="243658" y="287639"/>
                      <a:pt x="246505" y="283369"/>
                    </a:cubicBezTo>
                    <a:cubicBezTo>
                      <a:pt x="247299" y="280988"/>
                      <a:pt x="249818" y="278556"/>
                      <a:pt x="248886" y="276225"/>
                    </a:cubicBezTo>
                    <a:cubicBezTo>
                      <a:pt x="244976" y="266451"/>
                      <a:pt x="221446" y="273718"/>
                      <a:pt x="220311" y="273844"/>
                    </a:cubicBezTo>
                    <a:cubicBezTo>
                      <a:pt x="218724" y="276225"/>
                      <a:pt x="216829" y="278428"/>
                      <a:pt x="215549" y="280987"/>
                    </a:cubicBezTo>
                    <a:cubicBezTo>
                      <a:pt x="214426" y="283232"/>
                      <a:pt x="214735" y="286171"/>
                      <a:pt x="213167" y="288131"/>
                    </a:cubicBezTo>
                    <a:cubicBezTo>
                      <a:pt x="211379" y="290366"/>
                      <a:pt x="208405" y="291306"/>
                      <a:pt x="206024" y="292894"/>
                    </a:cubicBezTo>
                    <a:cubicBezTo>
                      <a:pt x="195722" y="291749"/>
                      <a:pt x="183109" y="290973"/>
                      <a:pt x="172686" y="288131"/>
                    </a:cubicBezTo>
                    <a:cubicBezTo>
                      <a:pt x="167843" y="286810"/>
                      <a:pt x="158399" y="283369"/>
                      <a:pt x="158399" y="283369"/>
                    </a:cubicBezTo>
                    <a:cubicBezTo>
                      <a:pt x="156018" y="280988"/>
                      <a:pt x="154199" y="277861"/>
                      <a:pt x="151255" y="276225"/>
                    </a:cubicBezTo>
                    <a:cubicBezTo>
                      <a:pt x="146866" y="273787"/>
                      <a:pt x="136967" y="271462"/>
                      <a:pt x="136967" y="271462"/>
                    </a:cubicBezTo>
                    <a:cubicBezTo>
                      <a:pt x="133792" y="272256"/>
                      <a:pt x="130589" y="272945"/>
                      <a:pt x="127442" y="273844"/>
                    </a:cubicBezTo>
                    <a:cubicBezTo>
                      <a:pt x="125029" y="274534"/>
                      <a:pt x="122760" y="275733"/>
                      <a:pt x="120299" y="276225"/>
                    </a:cubicBezTo>
                    <a:cubicBezTo>
                      <a:pt x="114795" y="277326"/>
                      <a:pt x="109186" y="277812"/>
                      <a:pt x="103630" y="278606"/>
                    </a:cubicBezTo>
                    <a:cubicBezTo>
                      <a:pt x="99973" y="284091"/>
                      <a:pt x="99391" y="288131"/>
                      <a:pt x="91724" y="288131"/>
                    </a:cubicBezTo>
                    <a:cubicBezTo>
                      <a:pt x="89214" y="288131"/>
                      <a:pt x="86961" y="286544"/>
                      <a:pt x="84580" y="285750"/>
                    </a:cubicBezTo>
                    <a:cubicBezTo>
                      <a:pt x="71878" y="266698"/>
                      <a:pt x="88549" y="289719"/>
                      <a:pt x="72674" y="273844"/>
                    </a:cubicBezTo>
                    <a:cubicBezTo>
                      <a:pt x="56798" y="257968"/>
                      <a:pt x="79818" y="274638"/>
                      <a:pt x="60767" y="261937"/>
                    </a:cubicBezTo>
                    <a:cubicBezTo>
                      <a:pt x="59180" y="259556"/>
                      <a:pt x="58432" y="256311"/>
                      <a:pt x="56005" y="254794"/>
                    </a:cubicBezTo>
                    <a:cubicBezTo>
                      <a:pt x="51748" y="252133"/>
                      <a:pt x="41717" y="250031"/>
                      <a:pt x="41717" y="250031"/>
                    </a:cubicBezTo>
                    <a:cubicBezTo>
                      <a:pt x="42511" y="242887"/>
                      <a:pt x="42917" y="235690"/>
                      <a:pt x="44099" y="228600"/>
                    </a:cubicBezTo>
                    <a:cubicBezTo>
                      <a:pt x="44512" y="226124"/>
                      <a:pt x="46480" y="223966"/>
                      <a:pt x="46480" y="221456"/>
                    </a:cubicBezTo>
                    <a:cubicBezTo>
                      <a:pt x="46480" y="218462"/>
                      <a:pt x="42841" y="208158"/>
                      <a:pt x="41717" y="204787"/>
                    </a:cubicBezTo>
                    <a:cubicBezTo>
                      <a:pt x="42511" y="200818"/>
                      <a:pt x="43034" y="196786"/>
                      <a:pt x="44099" y="192881"/>
                    </a:cubicBezTo>
                    <a:cubicBezTo>
                      <a:pt x="45420" y="188038"/>
                      <a:pt x="48861" y="178594"/>
                      <a:pt x="48861" y="178594"/>
                    </a:cubicBezTo>
                    <a:cubicBezTo>
                      <a:pt x="37468" y="161504"/>
                      <a:pt x="43383" y="168353"/>
                      <a:pt x="32192" y="157162"/>
                    </a:cubicBezTo>
                    <a:cubicBezTo>
                      <a:pt x="31398" y="151606"/>
                      <a:pt x="32321" y="145514"/>
                      <a:pt x="29811" y="140494"/>
                    </a:cubicBezTo>
                    <a:cubicBezTo>
                      <a:pt x="28688" y="138249"/>
                      <a:pt x="25177" y="138112"/>
                      <a:pt x="22667" y="138112"/>
                    </a:cubicBezTo>
                    <a:cubicBezTo>
                      <a:pt x="16268" y="138112"/>
                      <a:pt x="9967" y="139700"/>
                      <a:pt x="3617" y="140494"/>
                    </a:cubicBezTo>
                    <a:cubicBezTo>
                      <a:pt x="0" y="129642"/>
                      <a:pt x="264" y="134148"/>
                      <a:pt x="3617" y="119062"/>
                    </a:cubicBezTo>
                    <a:cubicBezTo>
                      <a:pt x="4162" y="116612"/>
                      <a:pt x="4431" y="113879"/>
                      <a:pt x="5999" y="111919"/>
                    </a:cubicBezTo>
                    <a:cubicBezTo>
                      <a:pt x="7787" y="109684"/>
                      <a:pt x="10761" y="108744"/>
                      <a:pt x="13142" y="107156"/>
                    </a:cubicBezTo>
                    <a:cubicBezTo>
                      <a:pt x="13936" y="104775"/>
                      <a:pt x="13749" y="101787"/>
                      <a:pt x="15524" y="100012"/>
                    </a:cubicBezTo>
                    <a:cubicBezTo>
                      <a:pt x="17299" y="98237"/>
                      <a:pt x="20473" y="98850"/>
                      <a:pt x="22667" y="97631"/>
                    </a:cubicBezTo>
                    <a:cubicBezTo>
                      <a:pt x="27671" y="94851"/>
                      <a:pt x="32192" y="91281"/>
                      <a:pt x="36955" y="88106"/>
                    </a:cubicBezTo>
                    <a:lnTo>
                      <a:pt x="44099" y="83344"/>
                    </a:lnTo>
                    <a:cubicBezTo>
                      <a:pt x="45686" y="80963"/>
                      <a:pt x="41321" y="87710"/>
                      <a:pt x="48861" y="76200"/>
                    </a:cubicBezTo>
                    <a:cubicBezTo>
                      <a:pt x="47274" y="69850"/>
                      <a:pt x="45821" y="63465"/>
                      <a:pt x="44099" y="57150"/>
                    </a:cubicBezTo>
                    <a:cubicBezTo>
                      <a:pt x="43439" y="54728"/>
                      <a:pt x="43492" y="51781"/>
                      <a:pt x="41717" y="50006"/>
                    </a:cubicBezTo>
                    <a:cubicBezTo>
                      <a:pt x="39942" y="48231"/>
                      <a:pt x="36955" y="48419"/>
                      <a:pt x="34574" y="47625"/>
                    </a:cubicBezTo>
                    <a:cubicBezTo>
                      <a:pt x="32193" y="46037"/>
                      <a:pt x="29454" y="44886"/>
                      <a:pt x="27430" y="42862"/>
                    </a:cubicBezTo>
                    <a:cubicBezTo>
                      <a:pt x="22676" y="38109"/>
                      <a:pt x="19886" y="32649"/>
                      <a:pt x="25049" y="26194"/>
                    </a:cubicBezTo>
                    <a:cubicBezTo>
                      <a:pt x="26617" y="24234"/>
                      <a:pt x="29947" y="24935"/>
                      <a:pt x="32192" y="23812"/>
                    </a:cubicBezTo>
                    <a:cubicBezTo>
                      <a:pt x="50646" y="14585"/>
                      <a:pt x="28533" y="22650"/>
                      <a:pt x="46480" y="16669"/>
                    </a:cubicBezTo>
                    <a:cubicBezTo>
                      <a:pt x="47274" y="11906"/>
                      <a:pt x="46465" y="6573"/>
                      <a:pt x="48861" y="2381"/>
                    </a:cubicBezTo>
                    <a:cubicBezTo>
                      <a:pt x="50106" y="202"/>
                      <a:pt x="53495" y="0"/>
                      <a:pt x="56005" y="0"/>
                    </a:cubicBezTo>
                    <a:cubicBezTo>
                      <a:pt x="67807" y="0"/>
                      <a:pt x="65662" y="2883"/>
                      <a:pt x="75055" y="4762"/>
                    </a:cubicBezTo>
                    <a:cubicBezTo>
                      <a:pt x="80559" y="5863"/>
                      <a:pt x="86168" y="6350"/>
                      <a:pt x="91724" y="7144"/>
                    </a:cubicBezTo>
                    <a:lnTo>
                      <a:pt x="113155" y="14287"/>
                    </a:lnTo>
                    <a:cubicBezTo>
                      <a:pt x="115536" y="15081"/>
                      <a:pt x="117864" y="16060"/>
                      <a:pt x="120299" y="16669"/>
                    </a:cubicBezTo>
                    <a:lnTo>
                      <a:pt x="129824" y="19050"/>
                    </a:lnTo>
                    <a:cubicBezTo>
                      <a:pt x="134015" y="31625"/>
                      <a:pt x="130812" y="24104"/>
                      <a:pt x="141730" y="40481"/>
                    </a:cubicBezTo>
                    <a:cubicBezTo>
                      <a:pt x="143317" y="42862"/>
                      <a:pt x="144111" y="46038"/>
                      <a:pt x="146492" y="47625"/>
                    </a:cubicBezTo>
                    <a:lnTo>
                      <a:pt x="153636" y="52387"/>
                    </a:lnTo>
                    <a:cubicBezTo>
                      <a:pt x="155224" y="54768"/>
                      <a:pt x="156164" y="57743"/>
                      <a:pt x="158399" y="59531"/>
                    </a:cubicBezTo>
                    <a:cubicBezTo>
                      <a:pt x="160359" y="61099"/>
                      <a:pt x="163297" y="60790"/>
                      <a:pt x="165542" y="61912"/>
                    </a:cubicBezTo>
                    <a:cubicBezTo>
                      <a:pt x="168102" y="63192"/>
                      <a:pt x="170305" y="65087"/>
                      <a:pt x="172686" y="66675"/>
                    </a:cubicBezTo>
                    <a:cubicBezTo>
                      <a:pt x="173480" y="75406"/>
                      <a:pt x="172295" y="84552"/>
                      <a:pt x="175067" y="92869"/>
                    </a:cubicBezTo>
                    <a:cubicBezTo>
                      <a:pt x="175861" y="95250"/>
                      <a:pt x="180122" y="93858"/>
                      <a:pt x="182211" y="95250"/>
                    </a:cubicBezTo>
                    <a:cubicBezTo>
                      <a:pt x="185013" y="97118"/>
                      <a:pt x="186697" y="100326"/>
                      <a:pt x="189355" y="102394"/>
                    </a:cubicBezTo>
                    <a:cubicBezTo>
                      <a:pt x="201637" y="111947"/>
                      <a:pt x="200007" y="110708"/>
                      <a:pt x="210786" y="114300"/>
                    </a:cubicBezTo>
                    <a:cubicBezTo>
                      <a:pt x="229175" y="108171"/>
                      <a:pt x="204172" y="113858"/>
                      <a:pt x="222692" y="126206"/>
                    </a:cubicBezTo>
                    <a:cubicBezTo>
                      <a:pt x="225073" y="127794"/>
                      <a:pt x="227221" y="129807"/>
                      <a:pt x="229836" y="130969"/>
                    </a:cubicBezTo>
                    <a:cubicBezTo>
                      <a:pt x="234424" y="133008"/>
                      <a:pt x="244124" y="135731"/>
                      <a:pt x="244124" y="135731"/>
                    </a:cubicBezTo>
                    <a:cubicBezTo>
                      <a:pt x="248341" y="148383"/>
                      <a:pt x="247532" y="138298"/>
                      <a:pt x="239361" y="147637"/>
                    </a:cubicBezTo>
                    <a:cubicBezTo>
                      <a:pt x="235592" y="151945"/>
                      <a:pt x="229836" y="161925"/>
                      <a:pt x="229836" y="161925"/>
                    </a:cubicBezTo>
                    <a:cubicBezTo>
                      <a:pt x="232217" y="163512"/>
                      <a:pt x="235192" y="164452"/>
                      <a:pt x="236980" y="166687"/>
                    </a:cubicBezTo>
                    <a:cubicBezTo>
                      <a:pt x="246217" y="178233"/>
                      <a:pt x="230918" y="171017"/>
                      <a:pt x="246505" y="176212"/>
                    </a:cubicBezTo>
                    <a:cubicBezTo>
                      <a:pt x="247299" y="178593"/>
                      <a:pt x="247111" y="181581"/>
                      <a:pt x="248886" y="183356"/>
                    </a:cubicBezTo>
                    <a:cubicBezTo>
                      <a:pt x="252933" y="187403"/>
                      <a:pt x="263174" y="192881"/>
                      <a:pt x="263174" y="192881"/>
                    </a:cubicBezTo>
                    <a:cubicBezTo>
                      <a:pt x="261530" y="224102"/>
                      <a:pt x="248057" y="232948"/>
                      <a:pt x="267936" y="242887"/>
                    </a:cubicBezTo>
                    <a:cubicBezTo>
                      <a:pt x="270181" y="244010"/>
                      <a:pt x="272699" y="244475"/>
                      <a:pt x="275080" y="245269"/>
                    </a:cubicBezTo>
                    <a:cubicBezTo>
                      <a:pt x="289475" y="241669"/>
                      <a:pt x="283570" y="245992"/>
                      <a:pt x="289367" y="228600"/>
                    </a:cubicBezTo>
                    <a:lnTo>
                      <a:pt x="289367" y="228600"/>
                    </a:lnTo>
                    <a:lnTo>
                      <a:pt x="303655" y="219075"/>
                    </a:lnTo>
                    <a:cubicBezTo>
                      <a:pt x="305242" y="221456"/>
                      <a:pt x="307290" y="223589"/>
                      <a:pt x="308417" y="226219"/>
                    </a:cubicBezTo>
                    <a:cubicBezTo>
                      <a:pt x="309706" y="229227"/>
                      <a:pt x="308984" y="233021"/>
                      <a:pt x="310799" y="235744"/>
                    </a:cubicBezTo>
                    <a:cubicBezTo>
                      <a:pt x="313437" y="239701"/>
                      <a:pt x="321011" y="241529"/>
                      <a:pt x="325086" y="242887"/>
                    </a:cubicBezTo>
                    <a:cubicBezTo>
                      <a:pt x="327467" y="250030"/>
                      <a:pt x="329055" y="250032"/>
                      <a:pt x="325086" y="257175"/>
                    </a:cubicBezTo>
                    <a:cubicBezTo>
                      <a:pt x="322306" y="262178"/>
                      <a:pt x="315561" y="271462"/>
                      <a:pt x="315561" y="271462"/>
                    </a:cubicBezTo>
                    <a:cubicBezTo>
                      <a:pt x="309577" y="289416"/>
                      <a:pt x="318345" y="267983"/>
                      <a:pt x="306036" y="283369"/>
                    </a:cubicBezTo>
                    <a:cubicBezTo>
                      <a:pt x="304468" y="285329"/>
                      <a:pt x="304777" y="288267"/>
                      <a:pt x="303655" y="290512"/>
                    </a:cubicBezTo>
                    <a:cubicBezTo>
                      <a:pt x="302375" y="293072"/>
                      <a:pt x="300480" y="295275"/>
                      <a:pt x="298892" y="297656"/>
                    </a:cubicBezTo>
                    <a:cubicBezTo>
                      <a:pt x="296156" y="305865"/>
                      <a:pt x="298892" y="304800"/>
                      <a:pt x="294130" y="30480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Sundergarh">
                <a:extLst>
                  <a:ext uri="{FF2B5EF4-FFF2-40B4-BE49-F238E27FC236}">
                    <a16:creationId xmlns:a16="http://schemas.microsoft.com/office/drawing/2014/main" id="{6860C86C-1B4C-4203-8516-F444FE013CD2}"/>
                  </a:ext>
                </a:extLst>
              </p:cNvPr>
              <p:cNvSpPr/>
              <p:nvPr/>
            </p:nvSpPr>
            <p:spPr>
              <a:xfrm>
                <a:off x="4300538" y="4505527"/>
                <a:ext cx="476250" cy="284482"/>
              </a:xfrm>
              <a:custGeom>
                <a:avLst/>
                <a:gdLst>
                  <a:gd name="connsiteX0" fmla="*/ 16668 w 476250"/>
                  <a:gd name="connsiteY0" fmla="*/ 209348 h 284482"/>
                  <a:gd name="connsiteX1" fmla="*/ 9525 w 476250"/>
                  <a:gd name="connsiteY1" fmla="*/ 183154 h 284482"/>
                  <a:gd name="connsiteX2" fmla="*/ 2381 w 476250"/>
                  <a:gd name="connsiteY2" fmla="*/ 178392 h 284482"/>
                  <a:gd name="connsiteX3" fmla="*/ 0 w 476250"/>
                  <a:gd name="connsiteY3" fmla="*/ 171248 h 284482"/>
                  <a:gd name="connsiteX4" fmla="*/ 2381 w 476250"/>
                  <a:gd name="connsiteY4" fmla="*/ 152198 h 284482"/>
                  <a:gd name="connsiteX5" fmla="*/ 4762 w 476250"/>
                  <a:gd name="connsiteY5" fmla="*/ 145054 h 284482"/>
                  <a:gd name="connsiteX6" fmla="*/ 11906 w 476250"/>
                  <a:gd name="connsiteY6" fmla="*/ 142673 h 284482"/>
                  <a:gd name="connsiteX7" fmla="*/ 28575 w 476250"/>
                  <a:gd name="connsiteY7" fmla="*/ 137911 h 284482"/>
                  <a:gd name="connsiteX8" fmla="*/ 30956 w 476250"/>
                  <a:gd name="connsiteY8" fmla="*/ 130767 h 284482"/>
                  <a:gd name="connsiteX9" fmla="*/ 30956 w 476250"/>
                  <a:gd name="connsiteY9" fmla="*/ 106954 h 284482"/>
                  <a:gd name="connsiteX10" fmla="*/ 45243 w 476250"/>
                  <a:gd name="connsiteY10" fmla="*/ 99811 h 284482"/>
                  <a:gd name="connsiteX11" fmla="*/ 57150 w 476250"/>
                  <a:gd name="connsiteY11" fmla="*/ 97429 h 284482"/>
                  <a:gd name="connsiteX12" fmla="*/ 71437 w 476250"/>
                  <a:gd name="connsiteY12" fmla="*/ 92667 h 284482"/>
                  <a:gd name="connsiteX13" fmla="*/ 92868 w 476250"/>
                  <a:gd name="connsiteY13" fmla="*/ 87904 h 284482"/>
                  <a:gd name="connsiteX14" fmla="*/ 100012 w 476250"/>
                  <a:gd name="connsiteY14" fmla="*/ 83142 h 284482"/>
                  <a:gd name="connsiteX15" fmla="*/ 104775 w 476250"/>
                  <a:gd name="connsiteY15" fmla="*/ 75998 h 284482"/>
                  <a:gd name="connsiteX16" fmla="*/ 111918 w 476250"/>
                  <a:gd name="connsiteY16" fmla="*/ 68854 h 284482"/>
                  <a:gd name="connsiteX17" fmla="*/ 123825 w 476250"/>
                  <a:gd name="connsiteY17" fmla="*/ 49804 h 284482"/>
                  <a:gd name="connsiteX18" fmla="*/ 128587 w 476250"/>
                  <a:gd name="connsiteY18" fmla="*/ 42661 h 284482"/>
                  <a:gd name="connsiteX19" fmla="*/ 123825 w 476250"/>
                  <a:gd name="connsiteY19" fmla="*/ 21229 h 284482"/>
                  <a:gd name="connsiteX20" fmla="*/ 126206 w 476250"/>
                  <a:gd name="connsiteY20" fmla="*/ 2179 h 284482"/>
                  <a:gd name="connsiteX21" fmla="*/ 133350 w 476250"/>
                  <a:gd name="connsiteY21" fmla="*/ 4561 h 284482"/>
                  <a:gd name="connsiteX22" fmla="*/ 147637 w 476250"/>
                  <a:gd name="connsiteY22" fmla="*/ 14086 h 284482"/>
                  <a:gd name="connsiteX23" fmla="*/ 154781 w 476250"/>
                  <a:gd name="connsiteY23" fmla="*/ 18848 h 284482"/>
                  <a:gd name="connsiteX24" fmla="*/ 161925 w 476250"/>
                  <a:gd name="connsiteY24" fmla="*/ 23611 h 284482"/>
                  <a:gd name="connsiteX25" fmla="*/ 169068 w 476250"/>
                  <a:gd name="connsiteY25" fmla="*/ 28373 h 284482"/>
                  <a:gd name="connsiteX26" fmla="*/ 173831 w 476250"/>
                  <a:gd name="connsiteY26" fmla="*/ 45042 h 284482"/>
                  <a:gd name="connsiteX27" fmla="*/ 183356 w 476250"/>
                  <a:gd name="connsiteY27" fmla="*/ 59329 h 284482"/>
                  <a:gd name="connsiteX28" fmla="*/ 204787 w 476250"/>
                  <a:gd name="connsiteY28" fmla="*/ 71236 h 284482"/>
                  <a:gd name="connsiteX29" fmla="*/ 230981 w 476250"/>
                  <a:gd name="connsiteY29" fmla="*/ 66473 h 284482"/>
                  <a:gd name="connsiteX30" fmla="*/ 245268 w 476250"/>
                  <a:gd name="connsiteY30" fmla="*/ 56948 h 284482"/>
                  <a:gd name="connsiteX31" fmla="*/ 259556 w 476250"/>
                  <a:gd name="connsiteY31" fmla="*/ 49804 h 284482"/>
                  <a:gd name="connsiteX32" fmla="*/ 276225 w 476250"/>
                  <a:gd name="connsiteY32" fmla="*/ 47423 h 284482"/>
                  <a:gd name="connsiteX33" fmla="*/ 283368 w 476250"/>
                  <a:gd name="connsiteY33" fmla="*/ 45042 h 284482"/>
                  <a:gd name="connsiteX34" fmla="*/ 319087 w 476250"/>
                  <a:gd name="connsiteY34" fmla="*/ 40279 h 284482"/>
                  <a:gd name="connsiteX35" fmla="*/ 330993 w 476250"/>
                  <a:gd name="connsiteY35" fmla="*/ 37898 h 284482"/>
                  <a:gd name="connsiteX36" fmla="*/ 354806 w 476250"/>
                  <a:gd name="connsiteY36" fmla="*/ 30754 h 284482"/>
                  <a:gd name="connsiteX37" fmla="*/ 392906 w 476250"/>
                  <a:gd name="connsiteY37" fmla="*/ 28373 h 284482"/>
                  <a:gd name="connsiteX38" fmla="*/ 400050 w 476250"/>
                  <a:gd name="connsiteY38" fmla="*/ 30754 h 284482"/>
                  <a:gd name="connsiteX39" fmla="*/ 404812 w 476250"/>
                  <a:gd name="connsiteY39" fmla="*/ 37898 h 284482"/>
                  <a:gd name="connsiteX40" fmla="*/ 416718 w 476250"/>
                  <a:gd name="connsiteY40" fmla="*/ 52186 h 284482"/>
                  <a:gd name="connsiteX41" fmla="*/ 414337 w 476250"/>
                  <a:gd name="connsiteY41" fmla="*/ 66473 h 284482"/>
                  <a:gd name="connsiteX42" fmla="*/ 411956 w 476250"/>
                  <a:gd name="connsiteY42" fmla="*/ 73617 h 284482"/>
                  <a:gd name="connsiteX43" fmla="*/ 397668 w 476250"/>
                  <a:gd name="connsiteY43" fmla="*/ 83142 h 284482"/>
                  <a:gd name="connsiteX44" fmla="*/ 392906 w 476250"/>
                  <a:gd name="connsiteY44" fmla="*/ 97429 h 284482"/>
                  <a:gd name="connsiteX45" fmla="*/ 390525 w 476250"/>
                  <a:gd name="connsiteY45" fmla="*/ 104573 h 284482"/>
                  <a:gd name="connsiteX46" fmla="*/ 392906 w 476250"/>
                  <a:gd name="connsiteY46" fmla="*/ 126004 h 284482"/>
                  <a:gd name="connsiteX47" fmla="*/ 395287 w 476250"/>
                  <a:gd name="connsiteY47" fmla="*/ 133148 h 284482"/>
                  <a:gd name="connsiteX48" fmla="*/ 402431 w 476250"/>
                  <a:gd name="connsiteY48" fmla="*/ 135529 h 284482"/>
                  <a:gd name="connsiteX49" fmla="*/ 409575 w 476250"/>
                  <a:gd name="connsiteY49" fmla="*/ 142673 h 284482"/>
                  <a:gd name="connsiteX50" fmla="*/ 419100 w 476250"/>
                  <a:gd name="connsiteY50" fmla="*/ 145054 h 284482"/>
                  <a:gd name="connsiteX51" fmla="*/ 454818 w 476250"/>
                  <a:gd name="connsiteY51" fmla="*/ 152198 h 284482"/>
                  <a:gd name="connsiteX52" fmla="*/ 461962 w 476250"/>
                  <a:gd name="connsiteY52" fmla="*/ 176011 h 284482"/>
                  <a:gd name="connsiteX53" fmla="*/ 469106 w 476250"/>
                  <a:gd name="connsiteY53" fmla="*/ 178392 h 284482"/>
                  <a:gd name="connsiteX54" fmla="*/ 476250 w 476250"/>
                  <a:gd name="connsiteY54" fmla="*/ 192679 h 284482"/>
                  <a:gd name="connsiteX55" fmla="*/ 473868 w 476250"/>
                  <a:gd name="connsiteY55" fmla="*/ 199823 h 284482"/>
                  <a:gd name="connsiteX56" fmla="*/ 466725 w 476250"/>
                  <a:gd name="connsiteY56" fmla="*/ 202204 h 284482"/>
                  <a:gd name="connsiteX57" fmla="*/ 447675 w 476250"/>
                  <a:gd name="connsiteY57" fmla="*/ 218873 h 284482"/>
                  <a:gd name="connsiteX58" fmla="*/ 440531 w 476250"/>
                  <a:gd name="connsiteY58" fmla="*/ 223636 h 284482"/>
                  <a:gd name="connsiteX59" fmla="*/ 438150 w 476250"/>
                  <a:gd name="connsiteY59" fmla="*/ 230779 h 284482"/>
                  <a:gd name="connsiteX60" fmla="*/ 431006 w 476250"/>
                  <a:gd name="connsiteY60" fmla="*/ 245067 h 284482"/>
                  <a:gd name="connsiteX61" fmla="*/ 426243 w 476250"/>
                  <a:gd name="connsiteY61" fmla="*/ 266498 h 284482"/>
                  <a:gd name="connsiteX62" fmla="*/ 421481 w 476250"/>
                  <a:gd name="connsiteY62" fmla="*/ 280786 h 284482"/>
                  <a:gd name="connsiteX63" fmla="*/ 414337 w 476250"/>
                  <a:gd name="connsiteY63" fmla="*/ 283167 h 284482"/>
                  <a:gd name="connsiteX64" fmla="*/ 397668 w 476250"/>
                  <a:gd name="connsiteY64" fmla="*/ 280786 h 284482"/>
                  <a:gd name="connsiteX65" fmla="*/ 395287 w 476250"/>
                  <a:gd name="connsiteY65" fmla="*/ 266498 h 284482"/>
                  <a:gd name="connsiteX66" fmla="*/ 385762 w 476250"/>
                  <a:gd name="connsiteY66" fmla="*/ 252211 h 284482"/>
                  <a:gd name="connsiteX67" fmla="*/ 371475 w 476250"/>
                  <a:gd name="connsiteY67" fmla="*/ 256973 h 284482"/>
                  <a:gd name="connsiteX68" fmla="*/ 364331 w 476250"/>
                  <a:gd name="connsiteY68" fmla="*/ 259354 h 284482"/>
                  <a:gd name="connsiteX69" fmla="*/ 345281 w 476250"/>
                  <a:gd name="connsiteY69" fmla="*/ 256973 h 284482"/>
                  <a:gd name="connsiteX70" fmla="*/ 338137 w 476250"/>
                  <a:gd name="connsiteY70" fmla="*/ 254592 h 284482"/>
                  <a:gd name="connsiteX71" fmla="*/ 323850 w 476250"/>
                  <a:gd name="connsiteY71" fmla="*/ 264117 h 284482"/>
                  <a:gd name="connsiteX72" fmla="*/ 316706 w 476250"/>
                  <a:gd name="connsiteY72" fmla="*/ 261736 h 284482"/>
                  <a:gd name="connsiteX73" fmla="*/ 311943 w 476250"/>
                  <a:gd name="connsiteY73" fmla="*/ 254592 h 284482"/>
                  <a:gd name="connsiteX74" fmla="*/ 304800 w 476250"/>
                  <a:gd name="connsiteY74" fmla="*/ 249829 h 284482"/>
                  <a:gd name="connsiteX75" fmla="*/ 300037 w 476250"/>
                  <a:gd name="connsiteY75" fmla="*/ 242686 h 284482"/>
                  <a:gd name="connsiteX76" fmla="*/ 276225 w 476250"/>
                  <a:gd name="connsiteY76" fmla="*/ 230779 h 284482"/>
                  <a:gd name="connsiteX77" fmla="*/ 269081 w 476250"/>
                  <a:gd name="connsiteY77" fmla="*/ 226017 h 284482"/>
                  <a:gd name="connsiteX78" fmla="*/ 264318 w 476250"/>
                  <a:gd name="connsiteY78" fmla="*/ 209348 h 284482"/>
                  <a:gd name="connsiteX79" fmla="*/ 259556 w 476250"/>
                  <a:gd name="connsiteY79" fmla="*/ 159342 h 284482"/>
                  <a:gd name="connsiteX80" fmla="*/ 257175 w 476250"/>
                  <a:gd name="connsiteY80" fmla="*/ 152198 h 284482"/>
                  <a:gd name="connsiteX81" fmla="*/ 252412 w 476250"/>
                  <a:gd name="connsiteY81" fmla="*/ 135529 h 284482"/>
                  <a:gd name="connsiteX82" fmla="*/ 242887 w 476250"/>
                  <a:gd name="connsiteY82" fmla="*/ 121242 h 284482"/>
                  <a:gd name="connsiteX83" fmla="*/ 235743 w 476250"/>
                  <a:gd name="connsiteY83" fmla="*/ 116479 h 284482"/>
                  <a:gd name="connsiteX84" fmla="*/ 223837 w 476250"/>
                  <a:gd name="connsiteY84" fmla="*/ 118861 h 284482"/>
                  <a:gd name="connsiteX85" fmla="*/ 209550 w 476250"/>
                  <a:gd name="connsiteY85" fmla="*/ 123623 h 284482"/>
                  <a:gd name="connsiteX86" fmla="*/ 192881 w 476250"/>
                  <a:gd name="connsiteY86" fmla="*/ 126004 h 284482"/>
                  <a:gd name="connsiteX87" fmla="*/ 185737 w 476250"/>
                  <a:gd name="connsiteY87" fmla="*/ 130767 h 284482"/>
                  <a:gd name="connsiteX88" fmla="*/ 183356 w 476250"/>
                  <a:gd name="connsiteY88" fmla="*/ 137911 h 284482"/>
                  <a:gd name="connsiteX89" fmla="*/ 178593 w 476250"/>
                  <a:gd name="connsiteY89" fmla="*/ 173629 h 284482"/>
                  <a:gd name="connsiteX90" fmla="*/ 159543 w 476250"/>
                  <a:gd name="connsiteY90" fmla="*/ 171248 h 284482"/>
                  <a:gd name="connsiteX91" fmla="*/ 152400 w 476250"/>
                  <a:gd name="connsiteY91" fmla="*/ 168867 h 284482"/>
                  <a:gd name="connsiteX92" fmla="*/ 135731 w 476250"/>
                  <a:gd name="connsiteY92" fmla="*/ 171248 h 284482"/>
                  <a:gd name="connsiteX93" fmla="*/ 138112 w 476250"/>
                  <a:gd name="connsiteY93" fmla="*/ 185536 h 284482"/>
                  <a:gd name="connsiteX94" fmla="*/ 135731 w 476250"/>
                  <a:gd name="connsiteY94" fmla="*/ 192679 h 284482"/>
                  <a:gd name="connsiteX95" fmla="*/ 121443 w 476250"/>
                  <a:gd name="connsiteY95" fmla="*/ 190298 h 284482"/>
                  <a:gd name="connsiteX96" fmla="*/ 107156 w 476250"/>
                  <a:gd name="connsiteY96" fmla="*/ 180773 h 284482"/>
                  <a:gd name="connsiteX97" fmla="*/ 92868 w 476250"/>
                  <a:gd name="connsiteY97" fmla="*/ 185536 h 284482"/>
                  <a:gd name="connsiteX98" fmla="*/ 88106 w 476250"/>
                  <a:gd name="connsiteY98" fmla="*/ 192679 h 284482"/>
                  <a:gd name="connsiteX99" fmla="*/ 80962 w 476250"/>
                  <a:gd name="connsiteY99" fmla="*/ 197442 h 284482"/>
                  <a:gd name="connsiteX100" fmla="*/ 64293 w 476250"/>
                  <a:gd name="connsiteY100" fmla="*/ 216492 h 284482"/>
                  <a:gd name="connsiteX101" fmla="*/ 57150 w 476250"/>
                  <a:gd name="connsiteY101" fmla="*/ 218873 h 284482"/>
                  <a:gd name="connsiteX102" fmla="*/ 28575 w 476250"/>
                  <a:gd name="connsiteY102" fmla="*/ 216492 h 284482"/>
                  <a:gd name="connsiteX103" fmla="*/ 21431 w 476250"/>
                  <a:gd name="connsiteY103" fmla="*/ 214111 h 284482"/>
                  <a:gd name="connsiteX104" fmla="*/ 16668 w 476250"/>
                  <a:gd name="connsiteY104" fmla="*/ 209348 h 28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476250" h="284482">
                    <a:moveTo>
                      <a:pt x="16668" y="209348"/>
                    </a:moveTo>
                    <a:cubicBezTo>
                      <a:pt x="14684" y="204189"/>
                      <a:pt x="17243" y="190872"/>
                      <a:pt x="9525" y="183154"/>
                    </a:cubicBezTo>
                    <a:cubicBezTo>
                      <a:pt x="7501" y="181130"/>
                      <a:pt x="4762" y="179979"/>
                      <a:pt x="2381" y="178392"/>
                    </a:cubicBezTo>
                    <a:cubicBezTo>
                      <a:pt x="1587" y="176011"/>
                      <a:pt x="0" y="173758"/>
                      <a:pt x="0" y="171248"/>
                    </a:cubicBezTo>
                    <a:cubicBezTo>
                      <a:pt x="0" y="164849"/>
                      <a:pt x="1236" y="158494"/>
                      <a:pt x="2381" y="152198"/>
                    </a:cubicBezTo>
                    <a:cubicBezTo>
                      <a:pt x="2830" y="149728"/>
                      <a:pt x="2987" y="146829"/>
                      <a:pt x="4762" y="145054"/>
                    </a:cubicBezTo>
                    <a:cubicBezTo>
                      <a:pt x="6537" y="143279"/>
                      <a:pt x="9492" y="143363"/>
                      <a:pt x="11906" y="142673"/>
                    </a:cubicBezTo>
                    <a:cubicBezTo>
                      <a:pt x="32837" y="136694"/>
                      <a:pt x="11446" y="143620"/>
                      <a:pt x="28575" y="137911"/>
                    </a:cubicBezTo>
                    <a:cubicBezTo>
                      <a:pt x="29369" y="135530"/>
                      <a:pt x="30956" y="133277"/>
                      <a:pt x="30956" y="130767"/>
                    </a:cubicBezTo>
                    <a:cubicBezTo>
                      <a:pt x="30956" y="119655"/>
                      <a:pt x="24606" y="118066"/>
                      <a:pt x="30956" y="106954"/>
                    </a:cubicBezTo>
                    <a:cubicBezTo>
                      <a:pt x="32896" y="103560"/>
                      <a:pt x="41781" y="100677"/>
                      <a:pt x="45243" y="99811"/>
                    </a:cubicBezTo>
                    <a:cubicBezTo>
                      <a:pt x="49170" y="98829"/>
                      <a:pt x="53245" y="98494"/>
                      <a:pt x="57150" y="97429"/>
                    </a:cubicBezTo>
                    <a:cubicBezTo>
                      <a:pt x="61993" y="96108"/>
                      <a:pt x="66515" y="93651"/>
                      <a:pt x="71437" y="92667"/>
                    </a:cubicBezTo>
                    <a:cubicBezTo>
                      <a:pt x="86552" y="89644"/>
                      <a:pt x="79417" y="91268"/>
                      <a:pt x="92868" y="87904"/>
                    </a:cubicBezTo>
                    <a:cubicBezTo>
                      <a:pt x="95249" y="86317"/>
                      <a:pt x="97988" y="85166"/>
                      <a:pt x="100012" y="83142"/>
                    </a:cubicBezTo>
                    <a:cubicBezTo>
                      <a:pt x="102036" y="81118"/>
                      <a:pt x="102943" y="78197"/>
                      <a:pt x="104775" y="75998"/>
                    </a:cubicBezTo>
                    <a:cubicBezTo>
                      <a:pt x="106931" y="73411"/>
                      <a:pt x="109537" y="71235"/>
                      <a:pt x="111918" y="68854"/>
                    </a:cubicBezTo>
                    <a:cubicBezTo>
                      <a:pt x="117586" y="51852"/>
                      <a:pt x="112504" y="57352"/>
                      <a:pt x="123825" y="49804"/>
                    </a:cubicBezTo>
                    <a:cubicBezTo>
                      <a:pt x="125412" y="47423"/>
                      <a:pt x="128271" y="45505"/>
                      <a:pt x="128587" y="42661"/>
                    </a:cubicBezTo>
                    <a:cubicBezTo>
                      <a:pt x="129285" y="36375"/>
                      <a:pt x="125917" y="27507"/>
                      <a:pt x="123825" y="21229"/>
                    </a:cubicBezTo>
                    <a:cubicBezTo>
                      <a:pt x="124619" y="14879"/>
                      <a:pt x="123031" y="7735"/>
                      <a:pt x="126206" y="2179"/>
                    </a:cubicBezTo>
                    <a:cubicBezTo>
                      <a:pt x="127451" y="0"/>
                      <a:pt x="131156" y="3342"/>
                      <a:pt x="133350" y="4561"/>
                    </a:cubicBezTo>
                    <a:cubicBezTo>
                      <a:pt x="138353" y="7341"/>
                      <a:pt x="142875" y="10911"/>
                      <a:pt x="147637" y="14086"/>
                    </a:cubicBezTo>
                    <a:lnTo>
                      <a:pt x="154781" y="18848"/>
                    </a:lnTo>
                    <a:lnTo>
                      <a:pt x="161925" y="23611"/>
                    </a:lnTo>
                    <a:lnTo>
                      <a:pt x="169068" y="28373"/>
                    </a:lnTo>
                    <a:cubicBezTo>
                      <a:pt x="169627" y="30610"/>
                      <a:pt x="172280" y="42250"/>
                      <a:pt x="173831" y="45042"/>
                    </a:cubicBezTo>
                    <a:cubicBezTo>
                      <a:pt x="176611" y="50045"/>
                      <a:pt x="178594" y="56154"/>
                      <a:pt x="183356" y="59329"/>
                    </a:cubicBezTo>
                    <a:cubicBezTo>
                      <a:pt x="199732" y="70246"/>
                      <a:pt x="192213" y="67044"/>
                      <a:pt x="204787" y="71236"/>
                    </a:cubicBezTo>
                    <a:cubicBezTo>
                      <a:pt x="208933" y="70718"/>
                      <a:pt x="224589" y="70024"/>
                      <a:pt x="230981" y="66473"/>
                    </a:cubicBezTo>
                    <a:cubicBezTo>
                      <a:pt x="235984" y="63693"/>
                      <a:pt x="240506" y="60123"/>
                      <a:pt x="245268" y="56948"/>
                    </a:cubicBezTo>
                    <a:cubicBezTo>
                      <a:pt x="251286" y="52936"/>
                      <a:pt x="252517" y="51212"/>
                      <a:pt x="259556" y="49804"/>
                    </a:cubicBezTo>
                    <a:cubicBezTo>
                      <a:pt x="265060" y="48703"/>
                      <a:pt x="270669" y="48217"/>
                      <a:pt x="276225" y="47423"/>
                    </a:cubicBezTo>
                    <a:cubicBezTo>
                      <a:pt x="278606" y="46629"/>
                      <a:pt x="280907" y="45534"/>
                      <a:pt x="283368" y="45042"/>
                    </a:cubicBezTo>
                    <a:cubicBezTo>
                      <a:pt x="291365" y="43443"/>
                      <a:pt x="311579" y="41434"/>
                      <a:pt x="319087" y="40279"/>
                    </a:cubicBezTo>
                    <a:cubicBezTo>
                      <a:pt x="323087" y="39664"/>
                      <a:pt x="327088" y="38963"/>
                      <a:pt x="330993" y="37898"/>
                    </a:cubicBezTo>
                    <a:cubicBezTo>
                      <a:pt x="335299" y="36724"/>
                      <a:pt x="348942" y="31340"/>
                      <a:pt x="354806" y="30754"/>
                    </a:cubicBezTo>
                    <a:cubicBezTo>
                      <a:pt x="367468" y="29488"/>
                      <a:pt x="380206" y="29167"/>
                      <a:pt x="392906" y="28373"/>
                    </a:cubicBezTo>
                    <a:cubicBezTo>
                      <a:pt x="395287" y="29167"/>
                      <a:pt x="398090" y="29186"/>
                      <a:pt x="400050" y="30754"/>
                    </a:cubicBezTo>
                    <a:cubicBezTo>
                      <a:pt x="402285" y="32542"/>
                      <a:pt x="402980" y="35699"/>
                      <a:pt x="404812" y="37898"/>
                    </a:cubicBezTo>
                    <a:cubicBezTo>
                      <a:pt x="420091" y="56233"/>
                      <a:pt x="404895" y="34449"/>
                      <a:pt x="416718" y="52186"/>
                    </a:cubicBezTo>
                    <a:cubicBezTo>
                      <a:pt x="415924" y="56948"/>
                      <a:pt x="415384" y="61760"/>
                      <a:pt x="414337" y="66473"/>
                    </a:cubicBezTo>
                    <a:cubicBezTo>
                      <a:pt x="413793" y="68923"/>
                      <a:pt x="413731" y="71842"/>
                      <a:pt x="411956" y="73617"/>
                    </a:cubicBezTo>
                    <a:cubicBezTo>
                      <a:pt x="407909" y="77664"/>
                      <a:pt x="397668" y="83142"/>
                      <a:pt x="397668" y="83142"/>
                    </a:cubicBezTo>
                    <a:lnTo>
                      <a:pt x="392906" y="97429"/>
                    </a:lnTo>
                    <a:lnTo>
                      <a:pt x="390525" y="104573"/>
                    </a:lnTo>
                    <a:cubicBezTo>
                      <a:pt x="391319" y="111717"/>
                      <a:pt x="391724" y="118914"/>
                      <a:pt x="392906" y="126004"/>
                    </a:cubicBezTo>
                    <a:cubicBezTo>
                      <a:pt x="393319" y="128480"/>
                      <a:pt x="393512" y="131373"/>
                      <a:pt x="395287" y="133148"/>
                    </a:cubicBezTo>
                    <a:cubicBezTo>
                      <a:pt x="397062" y="134923"/>
                      <a:pt x="400050" y="134735"/>
                      <a:pt x="402431" y="135529"/>
                    </a:cubicBezTo>
                    <a:cubicBezTo>
                      <a:pt x="404812" y="137910"/>
                      <a:pt x="406651" y="141002"/>
                      <a:pt x="409575" y="142673"/>
                    </a:cubicBezTo>
                    <a:cubicBezTo>
                      <a:pt x="412417" y="144297"/>
                      <a:pt x="415965" y="144114"/>
                      <a:pt x="419100" y="145054"/>
                    </a:cubicBezTo>
                    <a:cubicBezTo>
                      <a:pt x="443933" y="152504"/>
                      <a:pt x="423061" y="148670"/>
                      <a:pt x="454818" y="152198"/>
                    </a:cubicBezTo>
                    <a:cubicBezTo>
                      <a:pt x="455860" y="159490"/>
                      <a:pt x="454977" y="170423"/>
                      <a:pt x="461962" y="176011"/>
                    </a:cubicBezTo>
                    <a:cubicBezTo>
                      <a:pt x="463922" y="177579"/>
                      <a:pt x="466725" y="177598"/>
                      <a:pt x="469106" y="178392"/>
                    </a:cubicBezTo>
                    <a:cubicBezTo>
                      <a:pt x="471512" y="182001"/>
                      <a:pt x="476250" y="187753"/>
                      <a:pt x="476250" y="192679"/>
                    </a:cubicBezTo>
                    <a:cubicBezTo>
                      <a:pt x="476250" y="195189"/>
                      <a:pt x="475643" y="198048"/>
                      <a:pt x="473868" y="199823"/>
                    </a:cubicBezTo>
                    <a:cubicBezTo>
                      <a:pt x="472093" y="201598"/>
                      <a:pt x="469106" y="201410"/>
                      <a:pt x="466725" y="202204"/>
                    </a:cubicBezTo>
                    <a:cubicBezTo>
                      <a:pt x="458787" y="214110"/>
                      <a:pt x="464344" y="207760"/>
                      <a:pt x="447675" y="218873"/>
                    </a:cubicBezTo>
                    <a:lnTo>
                      <a:pt x="440531" y="223636"/>
                    </a:lnTo>
                    <a:cubicBezTo>
                      <a:pt x="439737" y="226017"/>
                      <a:pt x="439272" y="228534"/>
                      <a:pt x="438150" y="230779"/>
                    </a:cubicBezTo>
                    <a:cubicBezTo>
                      <a:pt x="432329" y="242420"/>
                      <a:pt x="433999" y="233095"/>
                      <a:pt x="431006" y="245067"/>
                    </a:cubicBezTo>
                    <a:cubicBezTo>
                      <a:pt x="427602" y="258686"/>
                      <a:pt x="429915" y="254257"/>
                      <a:pt x="426243" y="266498"/>
                    </a:cubicBezTo>
                    <a:cubicBezTo>
                      <a:pt x="424800" y="271306"/>
                      <a:pt x="426244" y="279199"/>
                      <a:pt x="421481" y="280786"/>
                    </a:cubicBezTo>
                    <a:lnTo>
                      <a:pt x="414337" y="283167"/>
                    </a:lnTo>
                    <a:cubicBezTo>
                      <a:pt x="408781" y="282373"/>
                      <a:pt x="401892" y="284482"/>
                      <a:pt x="397668" y="280786"/>
                    </a:cubicBezTo>
                    <a:cubicBezTo>
                      <a:pt x="394034" y="277606"/>
                      <a:pt x="397144" y="270955"/>
                      <a:pt x="395287" y="266498"/>
                    </a:cubicBezTo>
                    <a:cubicBezTo>
                      <a:pt x="393086" y="261215"/>
                      <a:pt x="385762" y="252211"/>
                      <a:pt x="385762" y="252211"/>
                    </a:cubicBezTo>
                    <a:lnTo>
                      <a:pt x="371475" y="256973"/>
                    </a:lnTo>
                    <a:lnTo>
                      <a:pt x="364331" y="259354"/>
                    </a:lnTo>
                    <a:cubicBezTo>
                      <a:pt x="357981" y="258560"/>
                      <a:pt x="351577" y="258118"/>
                      <a:pt x="345281" y="256973"/>
                    </a:cubicBezTo>
                    <a:cubicBezTo>
                      <a:pt x="342811" y="256524"/>
                      <a:pt x="340518" y="253798"/>
                      <a:pt x="338137" y="254592"/>
                    </a:cubicBezTo>
                    <a:cubicBezTo>
                      <a:pt x="332707" y="256402"/>
                      <a:pt x="323850" y="264117"/>
                      <a:pt x="323850" y="264117"/>
                    </a:cubicBezTo>
                    <a:cubicBezTo>
                      <a:pt x="321469" y="263323"/>
                      <a:pt x="318666" y="263304"/>
                      <a:pt x="316706" y="261736"/>
                    </a:cubicBezTo>
                    <a:cubicBezTo>
                      <a:pt x="314471" y="259948"/>
                      <a:pt x="313967" y="256616"/>
                      <a:pt x="311943" y="254592"/>
                    </a:cubicBezTo>
                    <a:cubicBezTo>
                      <a:pt x="309919" y="252568"/>
                      <a:pt x="307181" y="251417"/>
                      <a:pt x="304800" y="249829"/>
                    </a:cubicBezTo>
                    <a:cubicBezTo>
                      <a:pt x="303212" y="247448"/>
                      <a:pt x="302191" y="244570"/>
                      <a:pt x="300037" y="242686"/>
                    </a:cubicBezTo>
                    <a:cubicBezTo>
                      <a:pt x="288696" y="232763"/>
                      <a:pt x="288061" y="233739"/>
                      <a:pt x="276225" y="230779"/>
                    </a:cubicBezTo>
                    <a:cubicBezTo>
                      <a:pt x="273844" y="229192"/>
                      <a:pt x="270869" y="228252"/>
                      <a:pt x="269081" y="226017"/>
                    </a:cubicBezTo>
                    <a:cubicBezTo>
                      <a:pt x="267840" y="224466"/>
                      <a:pt x="264473" y="209967"/>
                      <a:pt x="264318" y="209348"/>
                    </a:cubicBezTo>
                    <a:cubicBezTo>
                      <a:pt x="262731" y="192679"/>
                      <a:pt x="264850" y="175227"/>
                      <a:pt x="259556" y="159342"/>
                    </a:cubicBezTo>
                    <a:cubicBezTo>
                      <a:pt x="258762" y="156961"/>
                      <a:pt x="257865" y="154612"/>
                      <a:pt x="257175" y="152198"/>
                    </a:cubicBezTo>
                    <a:cubicBezTo>
                      <a:pt x="256451" y="149665"/>
                      <a:pt x="254089" y="138547"/>
                      <a:pt x="252412" y="135529"/>
                    </a:cubicBezTo>
                    <a:cubicBezTo>
                      <a:pt x="249632" y="130526"/>
                      <a:pt x="247649" y="124417"/>
                      <a:pt x="242887" y="121242"/>
                    </a:cubicBezTo>
                    <a:lnTo>
                      <a:pt x="235743" y="116479"/>
                    </a:lnTo>
                    <a:cubicBezTo>
                      <a:pt x="231774" y="117273"/>
                      <a:pt x="227742" y="117796"/>
                      <a:pt x="223837" y="118861"/>
                    </a:cubicBezTo>
                    <a:cubicBezTo>
                      <a:pt x="218994" y="120182"/>
                      <a:pt x="214519" y="122913"/>
                      <a:pt x="209550" y="123623"/>
                    </a:cubicBezTo>
                    <a:lnTo>
                      <a:pt x="192881" y="126004"/>
                    </a:lnTo>
                    <a:cubicBezTo>
                      <a:pt x="190500" y="127592"/>
                      <a:pt x="187525" y="128532"/>
                      <a:pt x="185737" y="130767"/>
                    </a:cubicBezTo>
                    <a:cubicBezTo>
                      <a:pt x="184169" y="132727"/>
                      <a:pt x="183688" y="135423"/>
                      <a:pt x="183356" y="137911"/>
                    </a:cubicBezTo>
                    <a:cubicBezTo>
                      <a:pt x="178178" y="176749"/>
                      <a:pt x="184678" y="155381"/>
                      <a:pt x="178593" y="173629"/>
                    </a:cubicBezTo>
                    <a:cubicBezTo>
                      <a:pt x="172243" y="172835"/>
                      <a:pt x="165839" y="172393"/>
                      <a:pt x="159543" y="171248"/>
                    </a:cubicBezTo>
                    <a:cubicBezTo>
                      <a:pt x="157074" y="170799"/>
                      <a:pt x="154910" y="168867"/>
                      <a:pt x="152400" y="168867"/>
                    </a:cubicBezTo>
                    <a:cubicBezTo>
                      <a:pt x="146787" y="168867"/>
                      <a:pt x="141287" y="170454"/>
                      <a:pt x="135731" y="171248"/>
                    </a:cubicBezTo>
                    <a:cubicBezTo>
                      <a:pt x="136525" y="176011"/>
                      <a:pt x="138112" y="180708"/>
                      <a:pt x="138112" y="185536"/>
                    </a:cubicBezTo>
                    <a:cubicBezTo>
                      <a:pt x="138112" y="188046"/>
                      <a:pt x="138144" y="191990"/>
                      <a:pt x="135731" y="192679"/>
                    </a:cubicBezTo>
                    <a:cubicBezTo>
                      <a:pt x="131088" y="194005"/>
                      <a:pt x="126206" y="191092"/>
                      <a:pt x="121443" y="190298"/>
                    </a:cubicBezTo>
                    <a:cubicBezTo>
                      <a:pt x="118072" y="186927"/>
                      <a:pt x="113360" y="180083"/>
                      <a:pt x="107156" y="180773"/>
                    </a:cubicBezTo>
                    <a:cubicBezTo>
                      <a:pt x="102166" y="181328"/>
                      <a:pt x="92868" y="185536"/>
                      <a:pt x="92868" y="185536"/>
                    </a:cubicBezTo>
                    <a:cubicBezTo>
                      <a:pt x="91281" y="187917"/>
                      <a:pt x="90129" y="190656"/>
                      <a:pt x="88106" y="192679"/>
                    </a:cubicBezTo>
                    <a:cubicBezTo>
                      <a:pt x="86082" y="194703"/>
                      <a:pt x="82847" y="195288"/>
                      <a:pt x="80962" y="197442"/>
                    </a:cubicBezTo>
                    <a:cubicBezTo>
                      <a:pt x="69850" y="210141"/>
                      <a:pt x="76199" y="210539"/>
                      <a:pt x="64293" y="216492"/>
                    </a:cubicBezTo>
                    <a:cubicBezTo>
                      <a:pt x="62048" y="217614"/>
                      <a:pt x="59531" y="218079"/>
                      <a:pt x="57150" y="218873"/>
                    </a:cubicBezTo>
                    <a:cubicBezTo>
                      <a:pt x="47625" y="218079"/>
                      <a:pt x="38049" y="217755"/>
                      <a:pt x="28575" y="216492"/>
                    </a:cubicBezTo>
                    <a:cubicBezTo>
                      <a:pt x="26087" y="216160"/>
                      <a:pt x="23583" y="215402"/>
                      <a:pt x="21431" y="214111"/>
                    </a:cubicBezTo>
                    <a:cubicBezTo>
                      <a:pt x="19506" y="212956"/>
                      <a:pt x="18652" y="214508"/>
                      <a:pt x="16668" y="20934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Baleshwar">
                <a:extLst>
                  <a:ext uri="{FF2B5EF4-FFF2-40B4-BE49-F238E27FC236}">
                    <a16:creationId xmlns:a16="http://schemas.microsoft.com/office/drawing/2014/main" id="{63998095-2364-4035-9224-D7BA53719566}"/>
                  </a:ext>
                </a:extLst>
              </p:cNvPr>
              <p:cNvSpPr/>
              <p:nvPr/>
            </p:nvSpPr>
            <p:spPr>
              <a:xfrm>
                <a:off x="5061977" y="4681538"/>
                <a:ext cx="293468" cy="224258"/>
              </a:xfrm>
              <a:custGeom>
                <a:avLst/>
                <a:gdLst>
                  <a:gd name="connsiteX0" fmla="*/ 133911 w 293468"/>
                  <a:gd name="connsiteY0" fmla="*/ 197643 h 224258"/>
                  <a:gd name="connsiteX1" fmla="*/ 110098 w 293468"/>
                  <a:gd name="connsiteY1" fmla="*/ 185737 h 224258"/>
                  <a:gd name="connsiteX2" fmla="*/ 100573 w 293468"/>
                  <a:gd name="connsiteY2" fmla="*/ 204787 h 224258"/>
                  <a:gd name="connsiteX3" fmla="*/ 93429 w 293468"/>
                  <a:gd name="connsiteY3" fmla="*/ 207168 h 224258"/>
                  <a:gd name="connsiteX4" fmla="*/ 83904 w 293468"/>
                  <a:gd name="connsiteY4" fmla="*/ 209550 h 224258"/>
                  <a:gd name="connsiteX5" fmla="*/ 74379 w 293468"/>
                  <a:gd name="connsiteY5" fmla="*/ 221456 h 224258"/>
                  <a:gd name="connsiteX6" fmla="*/ 64854 w 293468"/>
                  <a:gd name="connsiteY6" fmla="*/ 219075 h 224258"/>
                  <a:gd name="connsiteX7" fmla="*/ 50567 w 293468"/>
                  <a:gd name="connsiteY7" fmla="*/ 207168 h 224258"/>
                  <a:gd name="connsiteX8" fmla="*/ 36279 w 293468"/>
                  <a:gd name="connsiteY8" fmla="*/ 216693 h 224258"/>
                  <a:gd name="connsiteX9" fmla="*/ 29136 w 293468"/>
                  <a:gd name="connsiteY9" fmla="*/ 221456 h 224258"/>
                  <a:gd name="connsiteX10" fmla="*/ 19611 w 293468"/>
                  <a:gd name="connsiteY10" fmla="*/ 200025 h 224258"/>
                  <a:gd name="connsiteX11" fmla="*/ 12467 w 293468"/>
                  <a:gd name="connsiteY11" fmla="*/ 197643 h 224258"/>
                  <a:gd name="connsiteX12" fmla="*/ 5323 w 293468"/>
                  <a:gd name="connsiteY12" fmla="*/ 192881 h 224258"/>
                  <a:gd name="connsiteX13" fmla="*/ 561 w 293468"/>
                  <a:gd name="connsiteY13" fmla="*/ 185737 h 224258"/>
                  <a:gd name="connsiteX14" fmla="*/ 7704 w 293468"/>
                  <a:gd name="connsiteY14" fmla="*/ 180975 h 224258"/>
                  <a:gd name="connsiteX15" fmla="*/ 19611 w 293468"/>
                  <a:gd name="connsiteY15" fmla="*/ 171450 h 224258"/>
                  <a:gd name="connsiteX16" fmla="*/ 33898 w 293468"/>
                  <a:gd name="connsiteY16" fmla="*/ 157162 h 224258"/>
                  <a:gd name="connsiteX17" fmla="*/ 43423 w 293468"/>
                  <a:gd name="connsiteY17" fmla="*/ 142875 h 224258"/>
                  <a:gd name="connsiteX18" fmla="*/ 50567 w 293468"/>
                  <a:gd name="connsiteY18" fmla="*/ 128587 h 224258"/>
                  <a:gd name="connsiteX19" fmla="*/ 57711 w 293468"/>
                  <a:gd name="connsiteY19" fmla="*/ 123825 h 224258"/>
                  <a:gd name="connsiteX20" fmla="*/ 62473 w 293468"/>
                  <a:gd name="connsiteY20" fmla="*/ 116681 h 224258"/>
                  <a:gd name="connsiteX21" fmla="*/ 69617 w 293468"/>
                  <a:gd name="connsiteY21" fmla="*/ 114300 h 224258"/>
                  <a:gd name="connsiteX22" fmla="*/ 71998 w 293468"/>
                  <a:gd name="connsiteY22" fmla="*/ 100012 h 224258"/>
                  <a:gd name="connsiteX23" fmla="*/ 79142 w 293468"/>
                  <a:gd name="connsiteY23" fmla="*/ 97631 h 224258"/>
                  <a:gd name="connsiteX24" fmla="*/ 126767 w 293468"/>
                  <a:gd name="connsiteY24" fmla="*/ 95250 h 224258"/>
                  <a:gd name="connsiteX25" fmla="*/ 133911 w 293468"/>
                  <a:gd name="connsiteY25" fmla="*/ 90487 h 224258"/>
                  <a:gd name="connsiteX26" fmla="*/ 141054 w 293468"/>
                  <a:gd name="connsiteY26" fmla="*/ 88106 h 224258"/>
                  <a:gd name="connsiteX27" fmla="*/ 143436 w 293468"/>
                  <a:gd name="connsiteY27" fmla="*/ 80962 h 224258"/>
                  <a:gd name="connsiteX28" fmla="*/ 157723 w 293468"/>
                  <a:gd name="connsiteY28" fmla="*/ 73818 h 224258"/>
                  <a:gd name="connsiteX29" fmla="*/ 160104 w 293468"/>
                  <a:gd name="connsiteY29" fmla="*/ 66675 h 224258"/>
                  <a:gd name="connsiteX30" fmla="*/ 167248 w 293468"/>
                  <a:gd name="connsiteY30" fmla="*/ 64293 h 224258"/>
                  <a:gd name="connsiteX31" fmla="*/ 174392 w 293468"/>
                  <a:gd name="connsiteY31" fmla="*/ 59531 h 224258"/>
                  <a:gd name="connsiteX32" fmla="*/ 188679 w 293468"/>
                  <a:gd name="connsiteY32" fmla="*/ 54768 h 224258"/>
                  <a:gd name="connsiteX33" fmla="*/ 202967 w 293468"/>
                  <a:gd name="connsiteY33" fmla="*/ 47625 h 224258"/>
                  <a:gd name="connsiteX34" fmla="*/ 207729 w 293468"/>
                  <a:gd name="connsiteY34" fmla="*/ 40481 h 224258"/>
                  <a:gd name="connsiteX35" fmla="*/ 205348 w 293468"/>
                  <a:gd name="connsiteY35" fmla="*/ 28575 h 224258"/>
                  <a:gd name="connsiteX36" fmla="*/ 191061 w 293468"/>
                  <a:gd name="connsiteY36" fmla="*/ 16668 h 224258"/>
                  <a:gd name="connsiteX37" fmla="*/ 191061 w 293468"/>
                  <a:gd name="connsiteY37" fmla="*/ 2381 h 224258"/>
                  <a:gd name="connsiteX38" fmla="*/ 198204 w 293468"/>
                  <a:gd name="connsiteY38" fmla="*/ 0 h 224258"/>
                  <a:gd name="connsiteX39" fmla="*/ 214873 w 293468"/>
                  <a:gd name="connsiteY39" fmla="*/ 2381 h 224258"/>
                  <a:gd name="connsiteX40" fmla="*/ 222017 w 293468"/>
                  <a:gd name="connsiteY40" fmla="*/ 4762 h 224258"/>
                  <a:gd name="connsiteX41" fmla="*/ 229161 w 293468"/>
                  <a:gd name="connsiteY41" fmla="*/ 19050 h 224258"/>
                  <a:gd name="connsiteX42" fmla="*/ 238686 w 293468"/>
                  <a:gd name="connsiteY42" fmla="*/ 33337 h 224258"/>
                  <a:gd name="connsiteX43" fmla="*/ 274404 w 293468"/>
                  <a:gd name="connsiteY43" fmla="*/ 40481 h 224258"/>
                  <a:gd name="connsiteX44" fmla="*/ 281548 w 293468"/>
                  <a:gd name="connsiteY44" fmla="*/ 47625 h 224258"/>
                  <a:gd name="connsiteX45" fmla="*/ 286311 w 293468"/>
                  <a:gd name="connsiteY45" fmla="*/ 61912 h 224258"/>
                  <a:gd name="connsiteX46" fmla="*/ 291073 w 293468"/>
                  <a:gd name="connsiteY46" fmla="*/ 85725 h 224258"/>
                  <a:gd name="connsiteX47" fmla="*/ 293454 w 293468"/>
                  <a:gd name="connsiteY47" fmla="*/ 95250 h 224258"/>
                  <a:gd name="connsiteX48" fmla="*/ 291073 w 293468"/>
                  <a:gd name="connsiteY48" fmla="*/ 109537 h 224258"/>
                  <a:gd name="connsiteX49" fmla="*/ 283929 w 293468"/>
                  <a:gd name="connsiteY49" fmla="*/ 111918 h 224258"/>
                  <a:gd name="connsiteX50" fmla="*/ 262498 w 293468"/>
                  <a:gd name="connsiteY50" fmla="*/ 114300 h 224258"/>
                  <a:gd name="connsiteX51" fmla="*/ 245829 w 293468"/>
                  <a:gd name="connsiteY51" fmla="*/ 116681 h 224258"/>
                  <a:gd name="connsiteX52" fmla="*/ 217254 w 293468"/>
                  <a:gd name="connsiteY52" fmla="*/ 126206 h 224258"/>
                  <a:gd name="connsiteX53" fmla="*/ 210111 w 293468"/>
                  <a:gd name="connsiteY53" fmla="*/ 128587 h 224258"/>
                  <a:gd name="connsiteX54" fmla="*/ 202967 w 293468"/>
                  <a:gd name="connsiteY54" fmla="*/ 130968 h 224258"/>
                  <a:gd name="connsiteX55" fmla="*/ 195823 w 293468"/>
                  <a:gd name="connsiteY55" fmla="*/ 135731 h 224258"/>
                  <a:gd name="connsiteX56" fmla="*/ 181536 w 293468"/>
                  <a:gd name="connsiteY56" fmla="*/ 140493 h 224258"/>
                  <a:gd name="connsiteX57" fmla="*/ 169629 w 293468"/>
                  <a:gd name="connsiteY57" fmla="*/ 150018 h 224258"/>
                  <a:gd name="connsiteX58" fmla="*/ 162486 w 293468"/>
                  <a:gd name="connsiteY58" fmla="*/ 157162 h 224258"/>
                  <a:gd name="connsiteX59" fmla="*/ 155342 w 293468"/>
                  <a:gd name="connsiteY59" fmla="*/ 161925 h 224258"/>
                  <a:gd name="connsiteX60" fmla="*/ 145817 w 293468"/>
                  <a:gd name="connsiteY60" fmla="*/ 176212 h 224258"/>
                  <a:gd name="connsiteX61" fmla="*/ 143436 w 293468"/>
                  <a:gd name="connsiteY61" fmla="*/ 183356 h 224258"/>
                  <a:gd name="connsiteX62" fmla="*/ 138673 w 293468"/>
                  <a:gd name="connsiteY62" fmla="*/ 190500 h 224258"/>
                  <a:gd name="connsiteX63" fmla="*/ 133911 w 293468"/>
                  <a:gd name="connsiteY63" fmla="*/ 197643 h 22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93468" h="224258">
                    <a:moveTo>
                      <a:pt x="133911" y="197643"/>
                    </a:moveTo>
                    <a:cubicBezTo>
                      <a:pt x="129149" y="196849"/>
                      <a:pt x="130032" y="182415"/>
                      <a:pt x="110098" y="185737"/>
                    </a:cubicBezTo>
                    <a:cubicBezTo>
                      <a:pt x="92304" y="197601"/>
                      <a:pt x="114614" y="180217"/>
                      <a:pt x="100573" y="204787"/>
                    </a:cubicBezTo>
                    <a:cubicBezTo>
                      <a:pt x="99328" y="206966"/>
                      <a:pt x="95843" y="206478"/>
                      <a:pt x="93429" y="207168"/>
                    </a:cubicBezTo>
                    <a:cubicBezTo>
                      <a:pt x="90282" y="208067"/>
                      <a:pt x="87079" y="208756"/>
                      <a:pt x="83904" y="209550"/>
                    </a:cubicBezTo>
                    <a:cubicBezTo>
                      <a:pt x="82102" y="214955"/>
                      <a:pt x="81919" y="220379"/>
                      <a:pt x="74379" y="221456"/>
                    </a:cubicBezTo>
                    <a:cubicBezTo>
                      <a:pt x="71139" y="221919"/>
                      <a:pt x="68029" y="219869"/>
                      <a:pt x="64854" y="219075"/>
                    </a:cubicBezTo>
                    <a:cubicBezTo>
                      <a:pt x="59057" y="201682"/>
                      <a:pt x="64962" y="203570"/>
                      <a:pt x="50567" y="207168"/>
                    </a:cubicBezTo>
                    <a:lnTo>
                      <a:pt x="36279" y="216693"/>
                    </a:lnTo>
                    <a:lnTo>
                      <a:pt x="29136" y="221456"/>
                    </a:lnTo>
                    <a:cubicBezTo>
                      <a:pt x="12753" y="215996"/>
                      <a:pt x="30381" y="224258"/>
                      <a:pt x="19611" y="200025"/>
                    </a:cubicBezTo>
                    <a:cubicBezTo>
                      <a:pt x="18592" y="197731"/>
                      <a:pt x="14712" y="198766"/>
                      <a:pt x="12467" y="197643"/>
                    </a:cubicBezTo>
                    <a:cubicBezTo>
                      <a:pt x="9907" y="196363"/>
                      <a:pt x="7704" y="194468"/>
                      <a:pt x="5323" y="192881"/>
                    </a:cubicBezTo>
                    <a:cubicBezTo>
                      <a:pt x="3736" y="190500"/>
                      <a:pt x="0" y="188543"/>
                      <a:pt x="561" y="185737"/>
                    </a:cubicBezTo>
                    <a:cubicBezTo>
                      <a:pt x="1122" y="182931"/>
                      <a:pt x="5681" y="182998"/>
                      <a:pt x="7704" y="180975"/>
                    </a:cubicBezTo>
                    <a:cubicBezTo>
                      <a:pt x="18475" y="170204"/>
                      <a:pt x="5704" y="176085"/>
                      <a:pt x="19611" y="171450"/>
                    </a:cubicBezTo>
                    <a:cubicBezTo>
                      <a:pt x="24373" y="166687"/>
                      <a:pt x="31768" y="163552"/>
                      <a:pt x="33898" y="157162"/>
                    </a:cubicBezTo>
                    <a:cubicBezTo>
                      <a:pt x="37344" y="146823"/>
                      <a:pt x="34504" y="151793"/>
                      <a:pt x="43423" y="142875"/>
                    </a:cubicBezTo>
                    <a:cubicBezTo>
                      <a:pt x="45360" y="137064"/>
                      <a:pt x="45950" y="133204"/>
                      <a:pt x="50567" y="128587"/>
                    </a:cubicBezTo>
                    <a:cubicBezTo>
                      <a:pt x="52591" y="126563"/>
                      <a:pt x="55330" y="125412"/>
                      <a:pt x="57711" y="123825"/>
                    </a:cubicBezTo>
                    <a:cubicBezTo>
                      <a:pt x="59298" y="121444"/>
                      <a:pt x="60238" y="118469"/>
                      <a:pt x="62473" y="116681"/>
                    </a:cubicBezTo>
                    <a:cubicBezTo>
                      <a:pt x="64433" y="115113"/>
                      <a:pt x="68372" y="116479"/>
                      <a:pt x="69617" y="114300"/>
                    </a:cubicBezTo>
                    <a:cubicBezTo>
                      <a:pt x="72013" y="110108"/>
                      <a:pt x="69602" y="104204"/>
                      <a:pt x="71998" y="100012"/>
                    </a:cubicBezTo>
                    <a:cubicBezTo>
                      <a:pt x="73243" y="97833"/>
                      <a:pt x="76641" y="97848"/>
                      <a:pt x="79142" y="97631"/>
                    </a:cubicBezTo>
                    <a:cubicBezTo>
                      <a:pt x="94977" y="96254"/>
                      <a:pt x="110892" y="96044"/>
                      <a:pt x="126767" y="95250"/>
                    </a:cubicBezTo>
                    <a:cubicBezTo>
                      <a:pt x="129148" y="93662"/>
                      <a:pt x="131351" y="91767"/>
                      <a:pt x="133911" y="90487"/>
                    </a:cubicBezTo>
                    <a:cubicBezTo>
                      <a:pt x="136156" y="89365"/>
                      <a:pt x="139279" y="89881"/>
                      <a:pt x="141054" y="88106"/>
                    </a:cubicBezTo>
                    <a:cubicBezTo>
                      <a:pt x="142829" y="86331"/>
                      <a:pt x="141868" y="82922"/>
                      <a:pt x="143436" y="80962"/>
                    </a:cubicBezTo>
                    <a:cubicBezTo>
                      <a:pt x="146792" y="76767"/>
                      <a:pt x="153018" y="75387"/>
                      <a:pt x="157723" y="73818"/>
                    </a:cubicBezTo>
                    <a:cubicBezTo>
                      <a:pt x="158517" y="71437"/>
                      <a:pt x="158329" y="68450"/>
                      <a:pt x="160104" y="66675"/>
                    </a:cubicBezTo>
                    <a:cubicBezTo>
                      <a:pt x="161879" y="64900"/>
                      <a:pt x="165003" y="65416"/>
                      <a:pt x="167248" y="64293"/>
                    </a:cubicBezTo>
                    <a:cubicBezTo>
                      <a:pt x="169808" y="63013"/>
                      <a:pt x="171777" y="60693"/>
                      <a:pt x="174392" y="59531"/>
                    </a:cubicBezTo>
                    <a:cubicBezTo>
                      <a:pt x="178979" y="57492"/>
                      <a:pt x="184502" y="57552"/>
                      <a:pt x="188679" y="54768"/>
                    </a:cubicBezTo>
                    <a:cubicBezTo>
                      <a:pt x="197912" y="48614"/>
                      <a:pt x="193108" y="50911"/>
                      <a:pt x="202967" y="47625"/>
                    </a:cubicBezTo>
                    <a:cubicBezTo>
                      <a:pt x="204554" y="45244"/>
                      <a:pt x="207374" y="43321"/>
                      <a:pt x="207729" y="40481"/>
                    </a:cubicBezTo>
                    <a:cubicBezTo>
                      <a:pt x="208231" y="36465"/>
                      <a:pt x="207158" y="32195"/>
                      <a:pt x="205348" y="28575"/>
                    </a:cubicBezTo>
                    <a:cubicBezTo>
                      <a:pt x="203057" y="23993"/>
                      <a:pt x="195163" y="19403"/>
                      <a:pt x="191061" y="16668"/>
                    </a:cubicBezTo>
                    <a:cubicBezTo>
                      <a:pt x="189472" y="11904"/>
                      <a:pt x="186297" y="7145"/>
                      <a:pt x="191061" y="2381"/>
                    </a:cubicBezTo>
                    <a:cubicBezTo>
                      <a:pt x="192836" y="606"/>
                      <a:pt x="195823" y="794"/>
                      <a:pt x="198204" y="0"/>
                    </a:cubicBezTo>
                    <a:cubicBezTo>
                      <a:pt x="203760" y="794"/>
                      <a:pt x="209369" y="1280"/>
                      <a:pt x="214873" y="2381"/>
                    </a:cubicBezTo>
                    <a:cubicBezTo>
                      <a:pt x="217334" y="2873"/>
                      <a:pt x="220057" y="3194"/>
                      <a:pt x="222017" y="4762"/>
                    </a:cubicBezTo>
                    <a:cubicBezTo>
                      <a:pt x="228357" y="9834"/>
                      <a:pt x="225711" y="12841"/>
                      <a:pt x="229161" y="19050"/>
                    </a:cubicBezTo>
                    <a:cubicBezTo>
                      <a:pt x="231941" y="24053"/>
                      <a:pt x="233256" y="31527"/>
                      <a:pt x="238686" y="33337"/>
                    </a:cubicBezTo>
                    <a:cubicBezTo>
                      <a:pt x="259792" y="40373"/>
                      <a:pt x="247984" y="37546"/>
                      <a:pt x="274404" y="40481"/>
                    </a:cubicBezTo>
                    <a:cubicBezTo>
                      <a:pt x="276785" y="42862"/>
                      <a:pt x="279912" y="44681"/>
                      <a:pt x="281548" y="47625"/>
                    </a:cubicBezTo>
                    <a:cubicBezTo>
                      <a:pt x="283986" y="52013"/>
                      <a:pt x="285094" y="57042"/>
                      <a:pt x="286311" y="61912"/>
                    </a:cubicBezTo>
                    <a:cubicBezTo>
                      <a:pt x="291841" y="84036"/>
                      <a:pt x="285235" y="56532"/>
                      <a:pt x="291073" y="85725"/>
                    </a:cubicBezTo>
                    <a:cubicBezTo>
                      <a:pt x="291715" y="88934"/>
                      <a:pt x="292660" y="92075"/>
                      <a:pt x="293454" y="95250"/>
                    </a:cubicBezTo>
                    <a:cubicBezTo>
                      <a:pt x="292660" y="100012"/>
                      <a:pt x="293468" y="105345"/>
                      <a:pt x="291073" y="109537"/>
                    </a:cubicBezTo>
                    <a:cubicBezTo>
                      <a:pt x="289828" y="111716"/>
                      <a:pt x="286405" y="111505"/>
                      <a:pt x="283929" y="111918"/>
                    </a:cubicBezTo>
                    <a:cubicBezTo>
                      <a:pt x="276839" y="113100"/>
                      <a:pt x="269630" y="113408"/>
                      <a:pt x="262498" y="114300"/>
                    </a:cubicBezTo>
                    <a:cubicBezTo>
                      <a:pt x="256929" y="114996"/>
                      <a:pt x="251385" y="115887"/>
                      <a:pt x="245829" y="116681"/>
                    </a:cubicBezTo>
                    <a:lnTo>
                      <a:pt x="217254" y="126206"/>
                    </a:lnTo>
                    <a:lnTo>
                      <a:pt x="210111" y="128587"/>
                    </a:lnTo>
                    <a:lnTo>
                      <a:pt x="202967" y="130968"/>
                    </a:lnTo>
                    <a:cubicBezTo>
                      <a:pt x="200586" y="132556"/>
                      <a:pt x="198438" y="134569"/>
                      <a:pt x="195823" y="135731"/>
                    </a:cubicBezTo>
                    <a:cubicBezTo>
                      <a:pt x="191236" y="137770"/>
                      <a:pt x="181536" y="140493"/>
                      <a:pt x="181536" y="140493"/>
                    </a:cubicBezTo>
                    <a:cubicBezTo>
                      <a:pt x="170882" y="156472"/>
                      <a:pt x="183433" y="140815"/>
                      <a:pt x="169629" y="150018"/>
                    </a:cubicBezTo>
                    <a:cubicBezTo>
                      <a:pt x="166827" y="151886"/>
                      <a:pt x="165073" y="155006"/>
                      <a:pt x="162486" y="157162"/>
                    </a:cubicBezTo>
                    <a:cubicBezTo>
                      <a:pt x="160287" y="158994"/>
                      <a:pt x="157723" y="160337"/>
                      <a:pt x="155342" y="161925"/>
                    </a:cubicBezTo>
                    <a:cubicBezTo>
                      <a:pt x="152167" y="166687"/>
                      <a:pt x="147627" y="170782"/>
                      <a:pt x="145817" y="176212"/>
                    </a:cubicBezTo>
                    <a:cubicBezTo>
                      <a:pt x="145023" y="178593"/>
                      <a:pt x="144559" y="181111"/>
                      <a:pt x="143436" y="183356"/>
                    </a:cubicBezTo>
                    <a:cubicBezTo>
                      <a:pt x="142156" y="185916"/>
                      <a:pt x="140146" y="188046"/>
                      <a:pt x="138673" y="190500"/>
                    </a:cubicBezTo>
                    <a:cubicBezTo>
                      <a:pt x="137760" y="192022"/>
                      <a:pt x="138673" y="198437"/>
                      <a:pt x="133911" y="19764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Mayurbhanj">
                <a:extLst>
                  <a:ext uri="{FF2B5EF4-FFF2-40B4-BE49-F238E27FC236}">
                    <a16:creationId xmlns:a16="http://schemas.microsoft.com/office/drawing/2014/main" id="{06AF7346-A8BF-4C66-B55D-A9DE9CFAE78F}"/>
                  </a:ext>
                </a:extLst>
              </p:cNvPr>
              <p:cNvSpPr/>
              <p:nvPr/>
            </p:nvSpPr>
            <p:spPr>
              <a:xfrm>
                <a:off x="4867275" y="4512469"/>
                <a:ext cx="405673" cy="360131"/>
              </a:xfrm>
              <a:custGeom>
                <a:avLst/>
                <a:gdLst>
                  <a:gd name="connsiteX0" fmla="*/ 378619 w 405673"/>
                  <a:gd name="connsiteY0" fmla="*/ 171450 h 360131"/>
                  <a:gd name="connsiteX1" fmla="*/ 381000 w 405673"/>
                  <a:gd name="connsiteY1" fmla="*/ 185737 h 360131"/>
                  <a:gd name="connsiteX2" fmla="*/ 383381 w 405673"/>
                  <a:gd name="connsiteY2" fmla="*/ 192881 h 360131"/>
                  <a:gd name="connsiteX3" fmla="*/ 397669 w 405673"/>
                  <a:gd name="connsiteY3" fmla="*/ 197644 h 360131"/>
                  <a:gd name="connsiteX4" fmla="*/ 404813 w 405673"/>
                  <a:gd name="connsiteY4" fmla="*/ 202406 h 360131"/>
                  <a:gd name="connsiteX5" fmla="*/ 395288 w 405673"/>
                  <a:gd name="connsiteY5" fmla="*/ 216694 h 360131"/>
                  <a:gd name="connsiteX6" fmla="*/ 388144 w 405673"/>
                  <a:gd name="connsiteY6" fmla="*/ 223837 h 360131"/>
                  <a:gd name="connsiteX7" fmla="*/ 373856 w 405673"/>
                  <a:gd name="connsiteY7" fmla="*/ 228600 h 360131"/>
                  <a:gd name="connsiteX8" fmla="*/ 366713 w 405673"/>
                  <a:gd name="connsiteY8" fmla="*/ 230981 h 360131"/>
                  <a:gd name="connsiteX9" fmla="*/ 352425 w 405673"/>
                  <a:gd name="connsiteY9" fmla="*/ 240506 h 360131"/>
                  <a:gd name="connsiteX10" fmla="*/ 340519 w 405673"/>
                  <a:gd name="connsiteY10" fmla="*/ 252412 h 360131"/>
                  <a:gd name="connsiteX11" fmla="*/ 335756 w 405673"/>
                  <a:gd name="connsiteY11" fmla="*/ 259556 h 360131"/>
                  <a:gd name="connsiteX12" fmla="*/ 276225 w 405673"/>
                  <a:gd name="connsiteY12" fmla="*/ 266700 h 360131"/>
                  <a:gd name="connsiteX13" fmla="*/ 264319 w 405673"/>
                  <a:gd name="connsiteY13" fmla="*/ 283369 h 360131"/>
                  <a:gd name="connsiteX14" fmla="*/ 250031 w 405673"/>
                  <a:gd name="connsiteY14" fmla="*/ 295275 h 360131"/>
                  <a:gd name="connsiteX15" fmla="*/ 242888 w 405673"/>
                  <a:gd name="connsiteY15" fmla="*/ 297656 h 360131"/>
                  <a:gd name="connsiteX16" fmla="*/ 238125 w 405673"/>
                  <a:gd name="connsiteY16" fmla="*/ 311944 h 360131"/>
                  <a:gd name="connsiteX17" fmla="*/ 230981 w 405673"/>
                  <a:gd name="connsiteY17" fmla="*/ 326231 h 360131"/>
                  <a:gd name="connsiteX18" fmla="*/ 223838 w 405673"/>
                  <a:gd name="connsiteY18" fmla="*/ 328612 h 360131"/>
                  <a:gd name="connsiteX19" fmla="*/ 216694 w 405673"/>
                  <a:gd name="connsiteY19" fmla="*/ 335756 h 360131"/>
                  <a:gd name="connsiteX20" fmla="*/ 209550 w 405673"/>
                  <a:gd name="connsiteY20" fmla="*/ 338137 h 360131"/>
                  <a:gd name="connsiteX21" fmla="*/ 200025 w 405673"/>
                  <a:gd name="connsiteY21" fmla="*/ 347662 h 360131"/>
                  <a:gd name="connsiteX22" fmla="*/ 185738 w 405673"/>
                  <a:gd name="connsiteY22" fmla="*/ 354806 h 360131"/>
                  <a:gd name="connsiteX23" fmla="*/ 178594 w 405673"/>
                  <a:gd name="connsiteY23" fmla="*/ 350044 h 360131"/>
                  <a:gd name="connsiteX24" fmla="*/ 166688 w 405673"/>
                  <a:gd name="connsiteY24" fmla="*/ 338137 h 360131"/>
                  <a:gd name="connsiteX25" fmla="*/ 157163 w 405673"/>
                  <a:gd name="connsiteY25" fmla="*/ 340519 h 360131"/>
                  <a:gd name="connsiteX26" fmla="*/ 128588 w 405673"/>
                  <a:gd name="connsiteY26" fmla="*/ 352425 h 360131"/>
                  <a:gd name="connsiteX27" fmla="*/ 126206 w 405673"/>
                  <a:gd name="connsiteY27" fmla="*/ 345281 h 360131"/>
                  <a:gd name="connsiteX28" fmla="*/ 116681 w 405673"/>
                  <a:gd name="connsiteY28" fmla="*/ 300037 h 360131"/>
                  <a:gd name="connsiteX29" fmla="*/ 109538 w 405673"/>
                  <a:gd name="connsiteY29" fmla="*/ 295275 h 360131"/>
                  <a:gd name="connsiteX30" fmla="*/ 107156 w 405673"/>
                  <a:gd name="connsiteY30" fmla="*/ 288131 h 360131"/>
                  <a:gd name="connsiteX31" fmla="*/ 100013 w 405673"/>
                  <a:gd name="connsiteY31" fmla="*/ 283369 h 360131"/>
                  <a:gd name="connsiteX32" fmla="*/ 102394 w 405673"/>
                  <a:gd name="connsiteY32" fmla="*/ 271462 h 360131"/>
                  <a:gd name="connsiteX33" fmla="*/ 111919 w 405673"/>
                  <a:gd name="connsiteY33" fmla="*/ 250031 h 360131"/>
                  <a:gd name="connsiteX34" fmla="*/ 104775 w 405673"/>
                  <a:gd name="connsiteY34" fmla="*/ 245269 h 360131"/>
                  <a:gd name="connsiteX35" fmla="*/ 90488 w 405673"/>
                  <a:gd name="connsiteY35" fmla="*/ 240506 h 360131"/>
                  <a:gd name="connsiteX36" fmla="*/ 85725 w 405673"/>
                  <a:gd name="connsiteY36" fmla="*/ 233362 h 360131"/>
                  <a:gd name="connsiteX37" fmla="*/ 71438 w 405673"/>
                  <a:gd name="connsiteY37" fmla="*/ 223837 h 360131"/>
                  <a:gd name="connsiteX38" fmla="*/ 57150 w 405673"/>
                  <a:gd name="connsiteY38" fmla="*/ 214312 h 360131"/>
                  <a:gd name="connsiteX39" fmla="*/ 50006 w 405673"/>
                  <a:gd name="connsiteY39" fmla="*/ 209550 h 360131"/>
                  <a:gd name="connsiteX40" fmla="*/ 42863 w 405673"/>
                  <a:gd name="connsiteY40" fmla="*/ 204787 h 360131"/>
                  <a:gd name="connsiteX41" fmla="*/ 38100 w 405673"/>
                  <a:gd name="connsiteY41" fmla="*/ 197644 h 360131"/>
                  <a:gd name="connsiteX42" fmla="*/ 35719 w 405673"/>
                  <a:gd name="connsiteY42" fmla="*/ 178594 h 360131"/>
                  <a:gd name="connsiteX43" fmla="*/ 21431 w 405673"/>
                  <a:gd name="connsiteY43" fmla="*/ 169069 h 360131"/>
                  <a:gd name="connsiteX44" fmla="*/ 16669 w 405673"/>
                  <a:gd name="connsiteY44" fmla="*/ 161925 h 360131"/>
                  <a:gd name="connsiteX45" fmla="*/ 4763 w 405673"/>
                  <a:gd name="connsiteY45" fmla="*/ 150019 h 360131"/>
                  <a:gd name="connsiteX46" fmla="*/ 0 w 405673"/>
                  <a:gd name="connsiteY46" fmla="*/ 135731 h 360131"/>
                  <a:gd name="connsiteX47" fmla="*/ 2381 w 405673"/>
                  <a:gd name="connsiteY47" fmla="*/ 128587 h 360131"/>
                  <a:gd name="connsiteX48" fmla="*/ 16669 w 405673"/>
                  <a:gd name="connsiteY48" fmla="*/ 123825 h 360131"/>
                  <a:gd name="connsiteX49" fmla="*/ 28575 w 405673"/>
                  <a:gd name="connsiteY49" fmla="*/ 142875 h 360131"/>
                  <a:gd name="connsiteX50" fmla="*/ 30956 w 405673"/>
                  <a:gd name="connsiteY50" fmla="*/ 150019 h 360131"/>
                  <a:gd name="connsiteX51" fmla="*/ 45244 w 405673"/>
                  <a:gd name="connsiteY51" fmla="*/ 154781 h 360131"/>
                  <a:gd name="connsiteX52" fmla="*/ 61913 w 405673"/>
                  <a:gd name="connsiteY52" fmla="*/ 150019 h 360131"/>
                  <a:gd name="connsiteX53" fmla="*/ 71438 w 405673"/>
                  <a:gd name="connsiteY53" fmla="*/ 135731 h 360131"/>
                  <a:gd name="connsiteX54" fmla="*/ 78581 w 405673"/>
                  <a:gd name="connsiteY54" fmla="*/ 121444 h 360131"/>
                  <a:gd name="connsiteX55" fmla="*/ 80963 w 405673"/>
                  <a:gd name="connsiteY55" fmla="*/ 114300 h 360131"/>
                  <a:gd name="connsiteX56" fmla="*/ 88106 w 405673"/>
                  <a:gd name="connsiteY56" fmla="*/ 109537 h 360131"/>
                  <a:gd name="connsiteX57" fmla="*/ 92869 w 405673"/>
                  <a:gd name="connsiteY57" fmla="*/ 95250 h 360131"/>
                  <a:gd name="connsiteX58" fmla="*/ 95250 w 405673"/>
                  <a:gd name="connsiteY58" fmla="*/ 88106 h 360131"/>
                  <a:gd name="connsiteX59" fmla="*/ 88106 w 405673"/>
                  <a:gd name="connsiteY59" fmla="*/ 73819 h 360131"/>
                  <a:gd name="connsiteX60" fmla="*/ 83344 w 405673"/>
                  <a:gd name="connsiteY60" fmla="*/ 66675 h 360131"/>
                  <a:gd name="connsiteX61" fmla="*/ 85725 w 405673"/>
                  <a:gd name="connsiteY61" fmla="*/ 50006 h 360131"/>
                  <a:gd name="connsiteX62" fmla="*/ 88106 w 405673"/>
                  <a:gd name="connsiteY62" fmla="*/ 42862 h 360131"/>
                  <a:gd name="connsiteX63" fmla="*/ 92869 w 405673"/>
                  <a:gd name="connsiteY63" fmla="*/ 16669 h 360131"/>
                  <a:gd name="connsiteX64" fmla="*/ 102394 w 405673"/>
                  <a:gd name="connsiteY64" fmla="*/ 2381 h 360131"/>
                  <a:gd name="connsiteX65" fmla="*/ 109538 w 405673"/>
                  <a:gd name="connsiteY65" fmla="*/ 0 h 360131"/>
                  <a:gd name="connsiteX66" fmla="*/ 126206 w 405673"/>
                  <a:gd name="connsiteY66" fmla="*/ 2381 h 360131"/>
                  <a:gd name="connsiteX67" fmla="*/ 133350 w 405673"/>
                  <a:gd name="connsiteY67" fmla="*/ 4762 h 360131"/>
                  <a:gd name="connsiteX68" fmla="*/ 135731 w 405673"/>
                  <a:gd name="connsiteY68" fmla="*/ 11906 h 360131"/>
                  <a:gd name="connsiteX69" fmla="*/ 140494 w 405673"/>
                  <a:gd name="connsiteY69" fmla="*/ 19050 h 360131"/>
                  <a:gd name="connsiteX70" fmla="*/ 166688 w 405673"/>
                  <a:gd name="connsiteY70" fmla="*/ 30956 h 360131"/>
                  <a:gd name="connsiteX71" fmla="*/ 188119 w 405673"/>
                  <a:gd name="connsiteY71" fmla="*/ 45244 h 360131"/>
                  <a:gd name="connsiteX72" fmla="*/ 195263 w 405673"/>
                  <a:gd name="connsiteY72" fmla="*/ 50006 h 360131"/>
                  <a:gd name="connsiteX73" fmla="*/ 202406 w 405673"/>
                  <a:gd name="connsiteY73" fmla="*/ 52387 h 360131"/>
                  <a:gd name="connsiteX74" fmla="*/ 209550 w 405673"/>
                  <a:gd name="connsiteY74" fmla="*/ 57150 h 360131"/>
                  <a:gd name="connsiteX75" fmla="*/ 228600 w 405673"/>
                  <a:gd name="connsiteY75" fmla="*/ 52387 h 360131"/>
                  <a:gd name="connsiteX76" fmla="*/ 238125 w 405673"/>
                  <a:gd name="connsiteY76" fmla="*/ 54769 h 360131"/>
                  <a:gd name="connsiteX77" fmla="*/ 254794 w 405673"/>
                  <a:gd name="connsiteY77" fmla="*/ 76200 h 360131"/>
                  <a:gd name="connsiteX78" fmla="*/ 269081 w 405673"/>
                  <a:gd name="connsiteY78" fmla="*/ 80962 h 360131"/>
                  <a:gd name="connsiteX79" fmla="*/ 276225 w 405673"/>
                  <a:gd name="connsiteY79" fmla="*/ 83344 h 360131"/>
                  <a:gd name="connsiteX80" fmla="*/ 283369 w 405673"/>
                  <a:gd name="connsiteY80" fmla="*/ 85725 h 360131"/>
                  <a:gd name="connsiteX81" fmla="*/ 290513 w 405673"/>
                  <a:gd name="connsiteY81" fmla="*/ 102394 h 360131"/>
                  <a:gd name="connsiteX82" fmla="*/ 292894 w 405673"/>
                  <a:gd name="connsiteY82" fmla="*/ 109537 h 360131"/>
                  <a:gd name="connsiteX83" fmla="*/ 340519 w 405673"/>
                  <a:gd name="connsiteY83" fmla="*/ 128587 h 360131"/>
                  <a:gd name="connsiteX84" fmla="*/ 347663 w 405673"/>
                  <a:gd name="connsiteY84" fmla="*/ 135731 h 360131"/>
                  <a:gd name="connsiteX85" fmla="*/ 352425 w 405673"/>
                  <a:gd name="connsiteY85" fmla="*/ 152400 h 360131"/>
                  <a:gd name="connsiteX86" fmla="*/ 354806 w 405673"/>
                  <a:gd name="connsiteY86" fmla="*/ 169069 h 360131"/>
                  <a:gd name="connsiteX87" fmla="*/ 364331 w 405673"/>
                  <a:gd name="connsiteY87" fmla="*/ 180975 h 360131"/>
                  <a:gd name="connsiteX88" fmla="*/ 378619 w 405673"/>
                  <a:gd name="connsiteY88" fmla="*/ 171450 h 3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05673" h="360131">
                    <a:moveTo>
                      <a:pt x="378619" y="171450"/>
                    </a:moveTo>
                    <a:cubicBezTo>
                      <a:pt x="381397" y="172244"/>
                      <a:pt x="379953" y="181024"/>
                      <a:pt x="381000" y="185737"/>
                    </a:cubicBezTo>
                    <a:cubicBezTo>
                      <a:pt x="381544" y="188187"/>
                      <a:pt x="381338" y="191422"/>
                      <a:pt x="383381" y="192881"/>
                    </a:cubicBezTo>
                    <a:cubicBezTo>
                      <a:pt x="387466" y="195799"/>
                      <a:pt x="393492" y="194859"/>
                      <a:pt x="397669" y="197644"/>
                    </a:cubicBezTo>
                    <a:lnTo>
                      <a:pt x="404813" y="202406"/>
                    </a:lnTo>
                    <a:cubicBezTo>
                      <a:pt x="401143" y="217081"/>
                      <a:pt x="405673" y="208040"/>
                      <a:pt x="395288" y="216694"/>
                    </a:cubicBezTo>
                    <a:cubicBezTo>
                      <a:pt x="392701" y="218850"/>
                      <a:pt x="391088" y="222202"/>
                      <a:pt x="388144" y="223837"/>
                    </a:cubicBezTo>
                    <a:cubicBezTo>
                      <a:pt x="383755" y="226275"/>
                      <a:pt x="378619" y="227012"/>
                      <a:pt x="373856" y="228600"/>
                    </a:cubicBezTo>
                    <a:lnTo>
                      <a:pt x="366713" y="230981"/>
                    </a:lnTo>
                    <a:cubicBezTo>
                      <a:pt x="361950" y="234156"/>
                      <a:pt x="355600" y="235743"/>
                      <a:pt x="352425" y="240506"/>
                    </a:cubicBezTo>
                    <a:cubicBezTo>
                      <a:pt x="346076" y="250031"/>
                      <a:pt x="350044" y="246063"/>
                      <a:pt x="340519" y="252412"/>
                    </a:cubicBezTo>
                    <a:cubicBezTo>
                      <a:pt x="338931" y="254793"/>
                      <a:pt x="338183" y="258039"/>
                      <a:pt x="335756" y="259556"/>
                    </a:cubicBezTo>
                    <a:cubicBezTo>
                      <a:pt x="321722" y="268328"/>
                      <a:pt x="282621" y="266363"/>
                      <a:pt x="276225" y="266700"/>
                    </a:cubicBezTo>
                    <a:cubicBezTo>
                      <a:pt x="255981" y="273447"/>
                      <a:pt x="286549" y="261142"/>
                      <a:pt x="264319" y="283369"/>
                    </a:cubicBezTo>
                    <a:cubicBezTo>
                      <a:pt x="259053" y="288634"/>
                      <a:pt x="256660" y="291960"/>
                      <a:pt x="250031" y="295275"/>
                    </a:cubicBezTo>
                    <a:cubicBezTo>
                      <a:pt x="247786" y="296397"/>
                      <a:pt x="245269" y="296862"/>
                      <a:pt x="242888" y="297656"/>
                    </a:cubicBezTo>
                    <a:lnTo>
                      <a:pt x="238125" y="311944"/>
                    </a:lnTo>
                    <a:cubicBezTo>
                      <a:pt x="236556" y="316651"/>
                      <a:pt x="235178" y="322873"/>
                      <a:pt x="230981" y="326231"/>
                    </a:cubicBezTo>
                    <a:cubicBezTo>
                      <a:pt x="229021" y="327799"/>
                      <a:pt x="226219" y="327818"/>
                      <a:pt x="223838" y="328612"/>
                    </a:cubicBezTo>
                    <a:cubicBezTo>
                      <a:pt x="221457" y="330993"/>
                      <a:pt x="219496" y="333888"/>
                      <a:pt x="216694" y="335756"/>
                    </a:cubicBezTo>
                    <a:cubicBezTo>
                      <a:pt x="214605" y="337148"/>
                      <a:pt x="211325" y="336362"/>
                      <a:pt x="209550" y="338137"/>
                    </a:cubicBezTo>
                    <a:cubicBezTo>
                      <a:pt x="196850" y="350837"/>
                      <a:pt x="219076" y="341313"/>
                      <a:pt x="200025" y="347662"/>
                    </a:cubicBezTo>
                    <a:cubicBezTo>
                      <a:pt x="197537" y="349320"/>
                      <a:pt x="189682" y="355463"/>
                      <a:pt x="185738" y="354806"/>
                    </a:cubicBezTo>
                    <a:cubicBezTo>
                      <a:pt x="182915" y="354336"/>
                      <a:pt x="180975" y="351631"/>
                      <a:pt x="178594" y="350044"/>
                    </a:cubicBezTo>
                    <a:cubicBezTo>
                      <a:pt x="175921" y="346035"/>
                      <a:pt x="172535" y="338972"/>
                      <a:pt x="166688" y="338137"/>
                    </a:cubicBezTo>
                    <a:cubicBezTo>
                      <a:pt x="163448" y="337674"/>
                      <a:pt x="160338" y="339725"/>
                      <a:pt x="157163" y="340519"/>
                    </a:cubicBezTo>
                    <a:cubicBezTo>
                      <a:pt x="144088" y="360131"/>
                      <a:pt x="153317" y="355516"/>
                      <a:pt x="128588" y="352425"/>
                    </a:cubicBezTo>
                    <a:cubicBezTo>
                      <a:pt x="127794" y="350044"/>
                      <a:pt x="126517" y="347772"/>
                      <a:pt x="126206" y="345281"/>
                    </a:cubicBezTo>
                    <a:cubicBezTo>
                      <a:pt x="124681" y="333081"/>
                      <a:pt x="127761" y="311117"/>
                      <a:pt x="116681" y="300037"/>
                    </a:cubicBezTo>
                    <a:cubicBezTo>
                      <a:pt x="114658" y="298014"/>
                      <a:pt x="111919" y="296862"/>
                      <a:pt x="109538" y="295275"/>
                    </a:cubicBezTo>
                    <a:cubicBezTo>
                      <a:pt x="108744" y="292894"/>
                      <a:pt x="108724" y="290091"/>
                      <a:pt x="107156" y="288131"/>
                    </a:cubicBezTo>
                    <a:cubicBezTo>
                      <a:pt x="105368" y="285896"/>
                      <a:pt x="100799" y="286121"/>
                      <a:pt x="100013" y="283369"/>
                    </a:cubicBezTo>
                    <a:cubicBezTo>
                      <a:pt x="98901" y="279477"/>
                      <a:pt x="101329" y="275367"/>
                      <a:pt x="102394" y="271462"/>
                    </a:cubicBezTo>
                    <a:cubicBezTo>
                      <a:pt x="106317" y="257075"/>
                      <a:pt x="105366" y="259860"/>
                      <a:pt x="111919" y="250031"/>
                    </a:cubicBezTo>
                    <a:cubicBezTo>
                      <a:pt x="109538" y="248444"/>
                      <a:pt x="107390" y="246431"/>
                      <a:pt x="104775" y="245269"/>
                    </a:cubicBezTo>
                    <a:cubicBezTo>
                      <a:pt x="100188" y="243230"/>
                      <a:pt x="90488" y="240506"/>
                      <a:pt x="90488" y="240506"/>
                    </a:cubicBezTo>
                    <a:cubicBezTo>
                      <a:pt x="88900" y="238125"/>
                      <a:pt x="87879" y="235247"/>
                      <a:pt x="85725" y="233362"/>
                    </a:cubicBezTo>
                    <a:cubicBezTo>
                      <a:pt x="81418" y="229593"/>
                      <a:pt x="76200" y="227012"/>
                      <a:pt x="71438" y="223837"/>
                    </a:cubicBezTo>
                    <a:lnTo>
                      <a:pt x="57150" y="214312"/>
                    </a:lnTo>
                    <a:lnTo>
                      <a:pt x="50006" y="209550"/>
                    </a:lnTo>
                    <a:lnTo>
                      <a:pt x="42863" y="204787"/>
                    </a:lnTo>
                    <a:cubicBezTo>
                      <a:pt x="41275" y="202406"/>
                      <a:pt x="38853" y="200405"/>
                      <a:pt x="38100" y="197644"/>
                    </a:cubicBezTo>
                    <a:cubicBezTo>
                      <a:pt x="36416" y="191470"/>
                      <a:pt x="38944" y="184122"/>
                      <a:pt x="35719" y="178594"/>
                    </a:cubicBezTo>
                    <a:cubicBezTo>
                      <a:pt x="32835" y="173650"/>
                      <a:pt x="21431" y="169069"/>
                      <a:pt x="21431" y="169069"/>
                    </a:cubicBezTo>
                    <a:cubicBezTo>
                      <a:pt x="19844" y="166688"/>
                      <a:pt x="18693" y="163949"/>
                      <a:pt x="16669" y="161925"/>
                    </a:cubicBezTo>
                    <a:cubicBezTo>
                      <a:pt x="8414" y="153669"/>
                      <a:pt x="9843" y="161448"/>
                      <a:pt x="4763" y="150019"/>
                    </a:cubicBezTo>
                    <a:cubicBezTo>
                      <a:pt x="2724" y="145431"/>
                      <a:pt x="0" y="135731"/>
                      <a:pt x="0" y="135731"/>
                    </a:cubicBezTo>
                    <a:cubicBezTo>
                      <a:pt x="794" y="133350"/>
                      <a:pt x="338" y="130046"/>
                      <a:pt x="2381" y="128587"/>
                    </a:cubicBezTo>
                    <a:cubicBezTo>
                      <a:pt x="6466" y="125669"/>
                      <a:pt x="16669" y="123825"/>
                      <a:pt x="16669" y="123825"/>
                    </a:cubicBezTo>
                    <a:cubicBezTo>
                      <a:pt x="27990" y="131371"/>
                      <a:pt x="22908" y="125872"/>
                      <a:pt x="28575" y="142875"/>
                    </a:cubicBezTo>
                    <a:cubicBezTo>
                      <a:pt x="29369" y="145256"/>
                      <a:pt x="28575" y="149225"/>
                      <a:pt x="30956" y="150019"/>
                    </a:cubicBezTo>
                    <a:lnTo>
                      <a:pt x="45244" y="154781"/>
                    </a:lnTo>
                    <a:cubicBezTo>
                      <a:pt x="45326" y="154760"/>
                      <a:pt x="60775" y="151157"/>
                      <a:pt x="61913" y="150019"/>
                    </a:cubicBezTo>
                    <a:cubicBezTo>
                      <a:pt x="65960" y="145972"/>
                      <a:pt x="71438" y="135731"/>
                      <a:pt x="71438" y="135731"/>
                    </a:cubicBezTo>
                    <a:cubicBezTo>
                      <a:pt x="77421" y="117780"/>
                      <a:pt x="69352" y="139901"/>
                      <a:pt x="78581" y="121444"/>
                    </a:cubicBezTo>
                    <a:cubicBezTo>
                      <a:pt x="79704" y="119199"/>
                      <a:pt x="79395" y="116260"/>
                      <a:pt x="80963" y="114300"/>
                    </a:cubicBezTo>
                    <a:cubicBezTo>
                      <a:pt x="82751" y="112065"/>
                      <a:pt x="85725" y="111125"/>
                      <a:pt x="88106" y="109537"/>
                    </a:cubicBezTo>
                    <a:lnTo>
                      <a:pt x="92869" y="95250"/>
                    </a:lnTo>
                    <a:lnTo>
                      <a:pt x="95250" y="88106"/>
                    </a:lnTo>
                    <a:cubicBezTo>
                      <a:pt x="81602" y="67632"/>
                      <a:pt x="97965" y="93536"/>
                      <a:pt x="88106" y="73819"/>
                    </a:cubicBezTo>
                    <a:cubicBezTo>
                      <a:pt x="86826" y="71259"/>
                      <a:pt x="84931" y="69056"/>
                      <a:pt x="83344" y="66675"/>
                    </a:cubicBezTo>
                    <a:cubicBezTo>
                      <a:pt x="84138" y="61119"/>
                      <a:pt x="84624" y="55510"/>
                      <a:pt x="85725" y="50006"/>
                    </a:cubicBezTo>
                    <a:cubicBezTo>
                      <a:pt x="86217" y="47545"/>
                      <a:pt x="87614" y="45323"/>
                      <a:pt x="88106" y="42862"/>
                    </a:cubicBezTo>
                    <a:cubicBezTo>
                      <a:pt x="88566" y="40561"/>
                      <a:pt x="90517" y="21372"/>
                      <a:pt x="92869" y="16669"/>
                    </a:cubicBezTo>
                    <a:cubicBezTo>
                      <a:pt x="95429" y="11549"/>
                      <a:pt x="96964" y="4191"/>
                      <a:pt x="102394" y="2381"/>
                    </a:cubicBezTo>
                    <a:lnTo>
                      <a:pt x="109538" y="0"/>
                    </a:lnTo>
                    <a:cubicBezTo>
                      <a:pt x="115094" y="794"/>
                      <a:pt x="120703" y="1280"/>
                      <a:pt x="126206" y="2381"/>
                    </a:cubicBezTo>
                    <a:cubicBezTo>
                      <a:pt x="128667" y="2873"/>
                      <a:pt x="131575" y="2987"/>
                      <a:pt x="133350" y="4762"/>
                    </a:cubicBezTo>
                    <a:cubicBezTo>
                      <a:pt x="135125" y="6537"/>
                      <a:pt x="134608" y="9661"/>
                      <a:pt x="135731" y="11906"/>
                    </a:cubicBezTo>
                    <a:cubicBezTo>
                      <a:pt x="137011" y="14466"/>
                      <a:pt x="138340" y="17165"/>
                      <a:pt x="140494" y="19050"/>
                    </a:cubicBezTo>
                    <a:cubicBezTo>
                      <a:pt x="152700" y="29731"/>
                      <a:pt x="153021" y="28223"/>
                      <a:pt x="166688" y="30956"/>
                    </a:cubicBezTo>
                    <a:lnTo>
                      <a:pt x="188119" y="45244"/>
                    </a:lnTo>
                    <a:cubicBezTo>
                      <a:pt x="190500" y="46831"/>
                      <a:pt x="192548" y="49101"/>
                      <a:pt x="195263" y="50006"/>
                    </a:cubicBezTo>
                    <a:lnTo>
                      <a:pt x="202406" y="52387"/>
                    </a:lnTo>
                    <a:cubicBezTo>
                      <a:pt x="204787" y="53975"/>
                      <a:pt x="206710" y="56795"/>
                      <a:pt x="209550" y="57150"/>
                    </a:cubicBezTo>
                    <a:cubicBezTo>
                      <a:pt x="213732" y="57673"/>
                      <a:pt x="223934" y="53943"/>
                      <a:pt x="228600" y="52387"/>
                    </a:cubicBezTo>
                    <a:cubicBezTo>
                      <a:pt x="231775" y="53181"/>
                      <a:pt x="235662" y="52614"/>
                      <a:pt x="238125" y="54769"/>
                    </a:cubicBezTo>
                    <a:cubicBezTo>
                      <a:pt x="245344" y="61085"/>
                      <a:pt x="246059" y="71347"/>
                      <a:pt x="254794" y="76200"/>
                    </a:cubicBezTo>
                    <a:cubicBezTo>
                      <a:pt x="259182" y="78638"/>
                      <a:pt x="264319" y="79375"/>
                      <a:pt x="269081" y="80962"/>
                    </a:cubicBezTo>
                    <a:lnTo>
                      <a:pt x="276225" y="83344"/>
                    </a:lnTo>
                    <a:cubicBezTo>
                      <a:pt x="278606" y="84138"/>
                      <a:pt x="279797" y="74216"/>
                      <a:pt x="283369" y="85725"/>
                    </a:cubicBezTo>
                    <a:cubicBezTo>
                      <a:pt x="285750" y="91281"/>
                      <a:pt x="288268" y="96781"/>
                      <a:pt x="290513" y="102394"/>
                    </a:cubicBezTo>
                    <a:cubicBezTo>
                      <a:pt x="291445" y="104724"/>
                      <a:pt x="284957" y="106759"/>
                      <a:pt x="292894" y="109537"/>
                    </a:cubicBezTo>
                    <a:cubicBezTo>
                      <a:pt x="303013" y="113108"/>
                      <a:pt x="328080" y="118222"/>
                      <a:pt x="340519" y="128587"/>
                    </a:cubicBezTo>
                    <a:cubicBezTo>
                      <a:pt x="343106" y="130743"/>
                      <a:pt x="345282" y="133350"/>
                      <a:pt x="347663" y="135731"/>
                    </a:cubicBezTo>
                    <a:cubicBezTo>
                      <a:pt x="349703" y="141851"/>
                      <a:pt x="351229" y="145822"/>
                      <a:pt x="352425" y="152400"/>
                    </a:cubicBezTo>
                    <a:cubicBezTo>
                      <a:pt x="353429" y="157922"/>
                      <a:pt x="353705" y="163565"/>
                      <a:pt x="354806" y="169069"/>
                    </a:cubicBezTo>
                    <a:cubicBezTo>
                      <a:pt x="355895" y="174511"/>
                      <a:pt x="357607" y="179854"/>
                      <a:pt x="364331" y="180975"/>
                    </a:cubicBezTo>
                    <a:cubicBezTo>
                      <a:pt x="371378" y="182150"/>
                      <a:pt x="375841" y="170656"/>
                      <a:pt x="378619" y="17145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BC78DA1-7A83-4ABF-A41D-2047A5893A65}"/>
                </a:ext>
              </a:extLst>
            </p:cNvPr>
            <p:cNvSpPr txBox="1"/>
            <p:nvPr/>
          </p:nvSpPr>
          <p:spPr>
            <a:xfrm>
              <a:off x="8978848" y="4528507"/>
              <a:ext cx="1527175" cy="338138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A20000"/>
                  </a:solidFill>
                </a:rPr>
                <a:t>Bhubaneswar</a:t>
              </a:r>
            </a:p>
          </p:txBody>
        </p:sp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id="{C4CE335B-F91D-4D09-B1CE-B3434384C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1590" y="4435658"/>
              <a:ext cx="136525" cy="134937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TextBox 48"/>
            <p:cNvSpPr txBox="1">
              <a:spLocks noChangeArrowheads="1"/>
            </p:cNvSpPr>
            <p:nvPr/>
          </p:nvSpPr>
          <p:spPr bwMode="auto">
            <a:xfrm>
              <a:off x="9797354" y="3729187"/>
              <a:ext cx="1793838" cy="5847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A20000"/>
                  </a:solidFill>
                </a:rPr>
                <a:t>Technical </a:t>
              </a:r>
              <a:r>
                <a:rPr lang="en-US" altLang="en-US" sz="1600" b="1" dirty="0" err="1">
                  <a:solidFill>
                    <a:srgbClr val="A20000"/>
                  </a:solidFill>
                </a:rPr>
                <a:t>Texiles</a:t>
              </a:r>
              <a:r>
                <a:rPr lang="en-US" altLang="en-US" sz="1600" b="1" dirty="0">
                  <a:solidFill>
                    <a:srgbClr val="A20000"/>
                  </a:solidFill>
                </a:rPr>
                <a:t> Park, </a:t>
              </a:r>
              <a:r>
                <a:rPr lang="en-US" altLang="en-US" sz="1600" b="1" dirty="0" err="1">
                  <a:solidFill>
                    <a:srgbClr val="A20000"/>
                  </a:solidFill>
                </a:rPr>
                <a:t>Bhadrak</a:t>
              </a:r>
              <a:r>
                <a:rPr lang="en-US" altLang="en-US" sz="1600" b="1" dirty="0">
                  <a:solidFill>
                    <a:srgbClr val="A20000"/>
                  </a:solidFill>
                </a:rPr>
                <a:t> </a:t>
              </a:r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A597DE84-D904-4A6A-8CDE-EEE10E3DDE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04880" y="4853172"/>
              <a:ext cx="336550" cy="361950"/>
            </a:xfrm>
            <a:custGeom>
              <a:avLst/>
              <a:gdLst>
                <a:gd name="T0" fmla="*/ 212 w 212"/>
                <a:gd name="T1" fmla="*/ 105 h 210"/>
                <a:gd name="T2" fmla="*/ 212 w 212"/>
                <a:gd name="T3" fmla="*/ 105 h 210"/>
                <a:gd name="T4" fmla="*/ 212 w 212"/>
                <a:gd name="T5" fmla="*/ 105 h 210"/>
                <a:gd name="T6" fmla="*/ 212 w 212"/>
                <a:gd name="T7" fmla="*/ 105 h 210"/>
                <a:gd name="T8" fmla="*/ 198 w 212"/>
                <a:gd name="T9" fmla="*/ 97 h 210"/>
                <a:gd name="T10" fmla="*/ 153 w 212"/>
                <a:gd name="T11" fmla="*/ 93 h 210"/>
                <a:gd name="T12" fmla="*/ 140 w 212"/>
                <a:gd name="T13" fmla="*/ 77 h 210"/>
                <a:gd name="T14" fmla="*/ 146 w 212"/>
                <a:gd name="T15" fmla="*/ 70 h 210"/>
                <a:gd name="T16" fmla="*/ 140 w 212"/>
                <a:gd name="T17" fmla="*/ 64 h 210"/>
                <a:gd name="T18" fmla="*/ 139 w 212"/>
                <a:gd name="T19" fmla="*/ 64 h 210"/>
                <a:gd name="T20" fmla="*/ 139 w 212"/>
                <a:gd name="T21" fmla="*/ 64 h 210"/>
                <a:gd name="T22" fmla="*/ 131 w 212"/>
                <a:gd name="T23" fmla="*/ 64 h 210"/>
                <a:gd name="T24" fmla="*/ 117 w 212"/>
                <a:gd name="T25" fmla="*/ 45 h 210"/>
                <a:gd name="T26" fmla="*/ 117 w 212"/>
                <a:gd name="T27" fmla="*/ 45 h 210"/>
                <a:gd name="T28" fmla="*/ 123 w 212"/>
                <a:gd name="T29" fmla="*/ 39 h 210"/>
                <a:gd name="T30" fmla="*/ 118 w 212"/>
                <a:gd name="T31" fmla="*/ 33 h 210"/>
                <a:gd name="T32" fmla="*/ 118 w 212"/>
                <a:gd name="T33" fmla="*/ 33 h 210"/>
                <a:gd name="T34" fmla="*/ 108 w 212"/>
                <a:gd name="T35" fmla="*/ 33 h 210"/>
                <a:gd name="T36" fmla="*/ 101 w 212"/>
                <a:gd name="T37" fmla="*/ 24 h 210"/>
                <a:gd name="T38" fmla="*/ 89 w 212"/>
                <a:gd name="T39" fmla="*/ 7 h 210"/>
                <a:gd name="T40" fmla="*/ 77 w 212"/>
                <a:gd name="T41" fmla="*/ 0 h 210"/>
                <a:gd name="T42" fmla="*/ 67 w 212"/>
                <a:gd name="T43" fmla="*/ 0 h 210"/>
                <a:gd name="T44" fmla="*/ 86 w 212"/>
                <a:gd name="T45" fmla="*/ 45 h 210"/>
                <a:gd name="T46" fmla="*/ 94 w 212"/>
                <a:gd name="T47" fmla="*/ 64 h 210"/>
                <a:gd name="T48" fmla="*/ 98 w 212"/>
                <a:gd name="T49" fmla="*/ 85 h 210"/>
                <a:gd name="T50" fmla="*/ 80 w 212"/>
                <a:gd name="T51" fmla="*/ 95 h 210"/>
                <a:gd name="T52" fmla="*/ 36 w 212"/>
                <a:gd name="T53" fmla="*/ 97 h 210"/>
                <a:gd name="T54" fmla="*/ 14 w 212"/>
                <a:gd name="T55" fmla="*/ 69 h 210"/>
                <a:gd name="T56" fmla="*/ 0 w 212"/>
                <a:gd name="T57" fmla="*/ 67 h 210"/>
                <a:gd name="T58" fmla="*/ 9 w 212"/>
                <a:gd name="T59" fmla="*/ 101 h 210"/>
                <a:gd name="T60" fmla="*/ 8 w 212"/>
                <a:gd name="T61" fmla="*/ 101 h 210"/>
                <a:gd name="T62" fmla="*/ 4 w 212"/>
                <a:gd name="T63" fmla="*/ 105 h 210"/>
                <a:gd name="T64" fmla="*/ 8 w 212"/>
                <a:gd name="T65" fmla="*/ 110 h 210"/>
                <a:gd name="T66" fmla="*/ 9 w 212"/>
                <a:gd name="T67" fmla="*/ 110 h 210"/>
                <a:gd name="T68" fmla="*/ 0 w 212"/>
                <a:gd name="T69" fmla="*/ 143 h 210"/>
                <a:gd name="T70" fmla="*/ 14 w 212"/>
                <a:gd name="T71" fmla="*/ 141 h 210"/>
                <a:gd name="T72" fmla="*/ 36 w 212"/>
                <a:gd name="T73" fmla="*/ 112 h 210"/>
                <a:gd name="T74" fmla="*/ 80 w 212"/>
                <a:gd name="T75" fmla="*/ 114 h 210"/>
                <a:gd name="T76" fmla="*/ 98 w 212"/>
                <a:gd name="T77" fmla="*/ 124 h 210"/>
                <a:gd name="T78" fmla="*/ 94 w 212"/>
                <a:gd name="T79" fmla="*/ 145 h 210"/>
                <a:gd name="T80" fmla="*/ 86 w 212"/>
                <a:gd name="T81" fmla="*/ 165 h 210"/>
                <a:gd name="T82" fmla="*/ 67 w 212"/>
                <a:gd name="T83" fmla="*/ 210 h 210"/>
                <a:gd name="T84" fmla="*/ 77 w 212"/>
                <a:gd name="T85" fmla="*/ 210 h 210"/>
                <a:gd name="T86" fmla="*/ 89 w 212"/>
                <a:gd name="T87" fmla="*/ 202 h 210"/>
                <a:gd name="T88" fmla="*/ 101 w 212"/>
                <a:gd name="T89" fmla="*/ 186 h 210"/>
                <a:gd name="T90" fmla="*/ 108 w 212"/>
                <a:gd name="T91" fmla="*/ 177 h 210"/>
                <a:gd name="T92" fmla="*/ 118 w 212"/>
                <a:gd name="T93" fmla="*/ 177 h 210"/>
                <a:gd name="T94" fmla="*/ 118 w 212"/>
                <a:gd name="T95" fmla="*/ 177 h 210"/>
                <a:gd name="T96" fmla="*/ 123 w 212"/>
                <a:gd name="T97" fmla="*/ 171 h 210"/>
                <a:gd name="T98" fmla="*/ 117 w 212"/>
                <a:gd name="T99" fmla="*/ 165 h 210"/>
                <a:gd name="T100" fmla="*/ 117 w 212"/>
                <a:gd name="T101" fmla="*/ 165 h 210"/>
                <a:gd name="T102" fmla="*/ 131 w 212"/>
                <a:gd name="T103" fmla="*/ 145 h 210"/>
                <a:gd name="T104" fmla="*/ 141 w 212"/>
                <a:gd name="T105" fmla="*/ 145 h 210"/>
                <a:gd name="T106" fmla="*/ 141 w 212"/>
                <a:gd name="T107" fmla="*/ 145 h 210"/>
                <a:gd name="T108" fmla="*/ 146 w 212"/>
                <a:gd name="T109" fmla="*/ 139 h 210"/>
                <a:gd name="T110" fmla="*/ 140 w 212"/>
                <a:gd name="T111" fmla="*/ 133 h 210"/>
                <a:gd name="T112" fmla="*/ 153 w 212"/>
                <a:gd name="T113" fmla="*/ 116 h 210"/>
                <a:gd name="T114" fmla="*/ 198 w 212"/>
                <a:gd name="T115" fmla="*/ 112 h 210"/>
                <a:gd name="T116" fmla="*/ 212 w 212"/>
                <a:gd name="T1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210">
                  <a:moveTo>
                    <a:pt x="212" y="105"/>
                  </a:move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2"/>
                    <a:pt x="207" y="99"/>
                    <a:pt x="198" y="97"/>
                  </a:cubicBezTo>
                  <a:cubicBezTo>
                    <a:pt x="189" y="95"/>
                    <a:pt x="174" y="94"/>
                    <a:pt x="153" y="93"/>
                  </a:cubicBezTo>
                  <a:cubicBezTo>
                    <a:pt x="149" y="89"/>
                    <a:pt x="145" y="83"/>
                    <a:pt x="140" y="77"/>
                  </a:cubicBezTo>
                  <a:cubicBezTo>
                    <a:pt x="143" y="76"/>
                    <a:pt x="146" y="74"/>
                    <a:pt x="146" y="70"/>
                  </a:cubicBezTo>
                  <a:cubicBezTo>
                    <a:pt x="146" y="67"/>
                    <a:pt x="143" y="64"/>
                    <a:pt x="140" y="64"/>
                  </a:cubicBezTo>
                  <a:cubicBezTo>
                    <a:pt x="140" y="64"/>
                    <a:pt x="139" y="64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21" y="45"/>
                    <a:pt x="123" y="42"/>
                    <a:pt x="123" y="39"/>
                  </a:cubicBezTo>
                  <a:cubicBezTo>
                    <a:pt x="123" y="36"/>
                    <a:pt x="121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7" y="18"/>
                    <a:pt x="93" y="13"/>
                    <a:pt x="89" y="7"/>
                  </a:cubicBezTo>
                  <a:cubicBezTo>
                    <a:pt x="85" y="2"/>
                    <a:pt x="81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13"/>
                    <a:pt x="79" y="28"/>
                    <a:pt x="86" y="45"/>
                  </a:cubicBezTo>
                  <a:cubicBezTo>
                    <a:pt x="88" y="51"/>
                    <a:pt x="91" y="58"/>
                    <a:pt x="94" y="64"/>
                  </a:cubicBezTo>
                  <a:cubicBezTo>
                    <a:pt x="97" y="73"/>
                    <a:pt x="98" y="80"/>
                    <a:pt x="98" y="85"/>
                  </a:cubicBezTo>
                  <a:cubicBezTo>
                    <a:pt x="98" y="92"/>
                    <a:pt x="92" y="95"/>
                    <a:pt x="80" y="95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69"/>
                    <a:pt x="8" y="68"/>
                    <a:pt x="0" y="67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1"/>
                    <a:pt x="8" y="101"/>
                    <a:pt x="8" y="101"/>
                  </a:cubicBezTo>
                  <a:cubicBezTo>
                    <a:pt x="6" y="101"/>
                    <a:pt x="4" y="103"/>
                    <a:pt x="4" y="105"/>
                  </a:cubicBezTo>
                  <a:cubicBezTo>
                    <a:pt x="4" y="108"/>
                    <a:pt x="6" y="110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2"/>
                    <a:pt x="12" y="141"/>
                    <a:pt x="14" y="141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92" y="114"/>
                    <a:pt x="98" y="118"/>
                    <a:pt x="98" y="124"/>
                  </a:cubicBezTo>
                  <a:cubicBezTo>
                    <a:pt x="98" y="130"/>
                    <a:pt x="97" y="137"/>
                    <a:pt x="94" y="145"/>
                  </a:cubicBezTo>
                  <a:cubicBezTo>
                    <a:pt x="91" y="152"/>
                    <a:pt x="88" y="158"/>
                    <a:pt x="86" y="165"/>
                  </a:cubicBezTo>
                  <a:cubicBezTo>
                    <a:pt x="79" y="182"/>
                    <a:pt x="72" y="197"/>
                    <a:pt x="67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81" y="210"/>
                    <a:pt x="85" y="207"/>
                    <a:pt x="89" y="202"/>
                  </a:cubicBezTo>
                  <a:cubicBezTo>
                    <a:pt x="93" y="197"/>
                    <a:pt x="97" y="192"/>
                    <a:pt x="101" y="186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21" y="177"/>
                    <a:pt x="123" y="174"/>
                    <a:pt x="123" y="171"/>
                  </a:cubicBezTo>
                  <a:cubicBezTo>
                    <a:pt x="123" y="167"/>
                    <a:pt x="121" y="165"/>
                    <a:pt x="117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4" y="145"/>
                    <a:pt x="146" y="142"/>
                    <a:pt x="146" y="139"/>
                  </a:cubicBezTo>
                  <a:cubicBezTo>
                    <a:pt x="146" y="136"/>
                    <a:pt x="143" y="133"/>
                    <a:pt x="140" y="133"/>
                  </a:cubicBezTo>
                  <a:cubicBezTo>
                    <a:pt x="145" y="127"/>
                    <a:pt x="149" y="121"/>
                    <a:pt x="153" y="116"/>
                  </a:cubicBezTo>
                  <a:cubicBezTo>
                    <a:pt x="174" y="116"/>
                    <a:pt x="189" y="115"/>
                    <a:pt x="198" y="112"/>
                  </a:cubicBezTo>
                  <a:cubicBezTo>
                    <a:pt x="207" y="110"/>
                    <a:pt x="212" y="108"/>
                    <a:pt x="212" y="1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reeform 32"/>
            <p:cNvSpPr>
              <a:spLocks noChangeAspect="1" noEditPoints="1"/>
            </p:cNvSpPr>
            <p:nvPr/>
          </p:nvSpPr>
          <p:spPr bwMode="auto">
            <a:xfrm>
              <a:off x="10926990" y="4929370"/>
              <a:ext cx="242888" cy="255588"/>
            </a:xfrm>
            <a:custGeom>
              <a:avLst/>
              <a:gdLst>
                <a:gd name="T0" fmla="*/ 1020193315 w 3206"/>
                <a:gd name="T1" fmla="*/ 149338663 h 3382"/>
                <a:gd name="T2" fmla="*/ 992866899 w 3206"/>
                <a:gd name="T3" fmla="*/ 218827841 h 3382"/>
                <a:gd name="T4" fmla="*/ 1033205096 w 3206"/>
                <a:gd name="T5" fmla="*/ 280549697 h 3382"/>
                <a:gd name="T6" fmla="*/ 1107378515 w 3206"/>
                <a:gd name="T7" fmla="*/ 284861668 h 3382"/>
                <a:gd name="T8" fmla="*/ 1154219761 w 3206"/>
                <a:gd name="T9" fmla="*/ 226166813 h 3382"/>
                <a:gd name="T10" fmla="*/ 1135135477 w 3206"/>
                <a:gd name="T11" fmla="*/ 155809528 h 3382"/>
                <a:gd name="T12" fmla="*/ 1079615871 w 3206"/>
                <a:gd name="T13" fmla="*/ 0 h 3382"/>
                <a:gd name="T14" fmla="*/ 1198030514 w 3206"/>
                <a:gd name="T15" fmla="*/ 39710531 h 3382"/>
                <a:gd name="T16" fmla="*/ 1272203933 w 3206"/>
                <a:gd name="T17" fmla="*/ 136391188 h 3382"/>
                <a:gd name="T18" fmla="*/ 1280446064 w 3206"/>
                <a:gd name="T19" fmla="*/ 256379476 h 3382"/>
                <a:gd name="T20" fmla="*/ 1215817628 w 3206"/>
                <a:gd name="T21" fmla="*/ 366007608 h 3382"/>
                <a:gd name="T22" fmla="*/ 1100439313 w 3206"/>
                <a:gd name="T23" fmla="*/ 418665614 h 3382"/>
                <a:gd name="T24" fmla="*/ 1178946154 w 3206"/>
                <a:gd name="T25" fmla="*/ 565845381 h 3382"/>
                <a:gd name="T26" fmla="*/ 1263525574 w 3206"/>
                <a:gd name="T27" fmla="*/ 587422616 h 3382"/>
                <a:gd name="T28" fmla="*/ 1303433375 w 3206"/>
                <a:gd name="T29" fmla="*/ 665547298 h 3382"/>
                <a:gd name="T30" fmla="*/ 1270034381 w 3206"/>
                <a:gd name="T31" fmla="*/ 748417966 h 3382"/>
                <a:gd name="T32" fmla="*/ 1187188285 w 3206"/>
                <a:gd name="T33" fmla="*/ 776471810 h 3382"/>
                <a:gd name="T34" fmla="*/ 1112148166 w 3206"/>
                <a:gd name="T35" fmla="*/ 735898839 h 3382"/>
                <a:gd name="T36" fmla="*/ 613327050 w 3206"/>
                <a:gd name="T37" fmla="*/ 1238297636 h 3382"/>
                <a:gd name="T38" fmla="*/ 785097428 w 3206"/>
                <a:gd name="T39" fmla="*/ 1274552817 h 3382"/>
                <a:gd name="T40" fmla="*/ 963370856 w 3206"/>
                <a:gd name="T41" fmla="*/ 1272822345 h 3382"/>
                <a:gd name="T42" fmla="*/ 1087858002 w 3206"/>
                <a:gd name="T43" fmla="*/ 1223619615 h 3382"/>
                <a:gd name="T44" fmla="*/ 1056628560 w 3206"/>
                <a:gd name="T45" fmla="*/ 1179597038 h 3382"/>
                <a:gd name="T46" fmla="*/ 1088724702 w 3206"/>
                <a:gd name="T47" fmla="*/ 1139458159 h 3382"/>
                <a:gd name="T48" fmla="*/ 1172437422 w 3206"/>
                <a:gd name="T49" fmla="*/ 1114425574 h 3382"/>
                <a:gd name="T50" fmla="*/ 1359819605 w 3206"/>
                <a:gd name="T51" fmla="*/ 1084641259 h 3382"/>
                <a:gd name="T52" fmla="*/ 1293894074 w 3206"/>
                <a:gd name="T53" fmla="*/ 1292680445 h 3382"/>
                <a:gd name="T54" fmla="*/ 1237071540 w 3206"/>
                <a:gd name="T55" fmla="*/ 1363032062 h 3382"/>
                <a:gd name="T56" fmla="*/ 1183285334 w 3206"/>
                <a:gd name="T57" fmla="*/ 1371661822 h 3382"/>
                <a:gd name="T58" fmla="*/ 1130802055 w 3206"/>
                <a:gd name="T59" fmla="*/ 1357851908 h 3382"/>
                <a:gd name="T60" fmla="*/ 918693404 w 3206"/>
                <a:gd name="T61" fmla="*/ 1445468714 h 3382"/>
                <a:gd name="T62" fmla="*/ 651065224 w 3206"/>
                <a:gd name="T63" fmla="*/ 1453670126 h 3382"/>
                <a:gd name="T64" fmla="*/ 379534092 w 3206"/>
                <a:gd name="T65" fmla="*/ 1421732660 h 3382"/>
                <a:gd name="T66" fmla="*/ 231623406 w 3206"/>
                <a:gd name="T67" fmla="*/ 1224916070 h 3382"/>
                <a:gd name="T68" fmla="*/ 102366610 w 3206"/>
                <a:gd name="T69" fmla="*/ 1005654214 h 3382"/>
                <a:gd name="T70" fmla="*/ 57689158 w 3206"/>
                <a:gd name="T71" fmla="*/ 781217872 h 3382"/>
                <a:gd name="T72" fmla="*/ 29059814 w 3206"/>
                <a:gd name="T73" fmla="*/ 706548616 h 3382"/>
                <a:gd name="T74" fmla="*/ 0 w 3206"/>
                <a:gd name="T75" fmla="*/ 667272101 h 3382"/>
                <a:gd name="T76" fmla="*/ 13011781 w 3206"/>
                <a:gd name="T77" fmla="*/ 615048112 h 3382"/>
                <a:gd name="T78" fmla="*/ 129693025 w 3206"/>
                <a:gd name="T79" fmla="*/ 402696880 h 3382"/>
                <a:gd name="T80" fmla="*/ 244204717 w 3206"/>
                <a:gd name="T81" fmla="*/ 567570185 h 3382"/>
                <a:gd name="T82" fmla="*/ 270664508 w 3206"/>
                <a:gd name="T83" fmla="*/ 669430920 h 3382"/>
                <a:gd name="T84" fmla="*/ 251580148 w 3206"/>
                <a:gd name="T85" fmla="*/ 716908848 h 3382"/>
                <a:gd name="T86" fmla="*/ 197357713 w 3206"/>
                <a:gd name="T87" fmla="*/ 712591133 h 3382"/>
                <a:gd name="T88" fmla="*/ 226417527 w 3206"/>
                <a:gd name="T89" fmla="*/ 867972314 h 3382"/>
                <a:gd name="T90" fmla="*/ 341365447 w 3206"/>
                <a:gd name="T91" fmla="*/ 1044068289 h 3382"/>
                <a:gd name="T92" fmla="*/ 644562174 w 3206"/>
                <a:gd name="T93" fmla="*/ 441105288 h 3382"/>
                <a:gd name="T94" fmla="*/ 551304470 w 3206"/>
                <a:gd name="T95" fmla="*/ 421252856 h 3382"/>
                <a:gd name="T96" fmla="*/ 510529969 w 3206"/>
                <a:gd name="T97" fmla="*/ 343562266 h 3382"/>
                <a:gd name="T98" fmla="*/ 544365192 w 3206"/>
                <a:gd name="T99" fmla="*/ 260263175 h 3382"/>
                <a:gd name="T100" fmla="*/ 626775060 w 3206"/>
                <a:gd name="T101" fmla="*/ 232209331 h 3382"/>
                <a:gd name="T102" fmla="*/ 703548578 w 3206"/>
                <a:gd name="T103" fmla="*/ 275369544 h 3382"/>
                <a:gd name="T104" fmla="*/ 903512071 w 3206"/>
                <a:gd name="T105" fmla="*/ 333636051 h 3382"/>
                <a:gd name="T106" fmla="*/ 863173799 w 3206"/>
                <a:gd name="T107" fmla="*/ 210626428 h 3382"/>
                <a:gd name="T108" fmla="*/ 903075842 w 3206"/>
                <a:gd name="T109" fmla="*/ 86754366 h 3382"/>
                <a:gd name="T110" fmla="*/ 999806102 w 3206"/>
                <a:gd name="T111" fmla="*/ 13381566 h 3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06" h="3382">
                  <a:moveTo>
                    <a:pt x="2485" y="299"/>
                  </a:moveTo>
                  <a:lnTo>
                    <a:pt x="2456" y="300"/>
                  </a:lnTo>
                  <a:lnTo>
                    <a:pt x="2428" y="305"/>
                  </a:lnTo>
                  <a:lnTo>
                    <a:pt x="2401" y="314"/>
                  </a:lnTo>
                  <a:lnTo>
                    <a:pt x="2375" y="328"/>
                  </a:lnTo>
                  <a:lnTo>
                    <a:pt x="2352" y="346"/>
                  </a:lnTo>
                  <a:lnTo>
                    <a:pt x="2331" y="367"/>
                  </a:lnTo>
                  <a:lnTo>
                    <a:pt x="2314" y="393"/>
                  </a:lnTo>
                  <a:lnTo>
                    <a:pt x="2300" y="421"/>
                  </a:lnTo>
                  <a:lnTo>
                    <a:pt x="2292" y="449"/>
                  </a:lnTo>
                  <a:lnTo>
                    <a:pt x="2288" y="478"/>
                  </a:lnTo>
                  <a:lnTo>
                    <a:pt x="2289" y="507"/>
                  </a:lnTo>
                  <a:lnTo>
                    <a:pt x="2294" y="536"/>
                  </a:lnTo>
                  <a:lnTo>
                    <a:pt x="2304" y="563"/>
                  </a:lnTo>
                  <a:lnTo>
                    <a:pt x="2318" y="589"/>
                  </a:lnTo>
                  <a:lnTo>
                    <a:pt x="2335" y="611"/>
                  </a:lnTo>
                  <a:lnTo>
                    <a:pt x="2357" y="633"/>
                  </a:lnTo>
                  <a:lnTo>
                    <a:pt x="2382" y="650"/>
                  </a:lnTo>
                  <a:lnTo>
                    <a:pt x="2410" y="663"/>
                  </a:lnTo>
                  <a:lnTo>
                    <a:pt x="2439" y="672"/>
                  </a:lnTo>
                  <a:lnTo>
                    <a:pt x="2468" y="675"/>
                  </a:lnTo>
                  <a:lnTo>
                    <a:pt x="2497" y="674"/>
                  </a:lnTo>
                  <a:lnTo>
                    <a:pt x="2525" y="669"/>
                  </a:lnTo>
                  <a:lnTo>
                    <a:pt x="2553" y="660"/>
                  </a:lnTo>
                  <a:lnTo>
                    <a:pt x="2578" y="645"/>
                  </a:lnTo>
                  <a:lnTo>
                    <a:pt x="2602" y="628"/>
                  </a:lnTo>
                  <a:lnTo>
                    <a:pt x="2622" y="606"/>
                  </a:lnTo>
                  <a:lnTo>
                    <a:pt x="2640" y="581"/>
                  </a:lnTo>
                  <a:lnTo>
                    <a:pt x="2653" y="553"/>
                  </a:lnTo>
                  <a:lnTo>
                    <a:pt x="2661" y="524"/>
                  </a:lnTo>
                  <a:lnTo>
                    <a:pt x="2664" y="495"/>
                  </a:lnTo>
                  <a:lnTo>
                    <a:pt x="2663" y="467"/>
                  </a:lnTo>
                  <a:lnTo>
                    <a:pt x="2658" y="438"/>
                  </a:lnTo>
                  <a:lnTo>
                    <a:pt x="2649" y="410"/>
                  </a:lnTo>
                  <a:lnTo>
                    <a:pt x="2636" y="385"/>
                  </a:lnTo>
                  <a:lnTo>
                    <a:pt x="2617" y="361"/>
                  </a:lnTo>
                  <a:lnTo>
                    <a:pt x="2596" y="341"/>
                  </a:lnTo>
                  <a:lnTo>
                    <a:pt x="2571" y="323"/>
                  </a:lnTo>
                  <a:lnTo>
                    <a:pt x="2543" y="310"/>
                  </a:lnTo>
                  <a:lnTo>
                    <a:pt x="2515" y="302"/>
                  </a:lnTo>
                  <a:lnTo>
                    <a:pt x="2485" y="299"/>
                  </a:lnTo>
                  <a:close/>
                  <a:moveTo>
                    <a:pt x="2489" y="0"/>
                  </a:moveTo>
                  <a:lnTo>
                    <a:pt x="2536" y="3"/>
                  </a:lnTo>
                  <a:lnTo>
                    <a:pt x="2583" y="11"/>
                  </a:lnTo>
                  <a:lnTo>
                    <a:pt x="2630" y="25"/>
                  </a:lnTo>
                  <a:lnTo>
                    <a:pt x="2676" y="42"/>
                  </a:lnTo>
                  <a:lnTo>
                    <a:pt x="2720" y="65"/>
                  </a:lnTo>
                  <a:lnTo>
                    <a:pt x="2762" y="92"/>
                  </a:lnTo>
                  <a:lnTo>
                    <a:pt x="2800" y="122"/>
                  </a:lnTo>
                  <a:lnTo>
                    <a:pt x="2835" y="156"/>
                  </a:lnTo>
                  <a:lnTo>
                    <a:pt x="2865" y="193"/>
                  </a:lnTo>
                  <a:lnTo>
                    <a:pt x="2891" y="232"/>
                  </a:lnTo>
                  <a:lnTo>
                    <a:pt x="2915" y="273"/>
                  </a:lnTo>
                  <a:lnTo>
                    <a:pt x="2933" y="316"/>
                  </a:lnTo>
                  <a:lnTo>
                    <a:pt x="2946" y="360"/>
                  </a:lnTo>
                  <a:lnTo>
                    <a:pt x="2957" y="406"/>
                  </a:lnTo>
                  <a:lnTo>
                    <a:pt x="2962" y="452"/>
                  </a:lnTo>
                  <a:lnTo>
                    <a:pt x="2963" y="500"/>
                  </a:lnTo>
                  <a:lnTo>
                    <a:pt x="2960" y="547"/>
                  </a:lnTo>
                  <a:lnTo>
                    <a:pt x="2952" y="594"/>
                  </a:lnTo>
                  <a:lnTo>
                    <a:pt x="2938" y="640"/>
                  </a:lnTo>
                  <a:lnTo>
                    <a:pt x="2921" y="686"/>
                  </a:lnTo>
                  <a:lnTo>
                    <a:pt x="2898" y="730"/>
                  </a:lnTo>
                  <a:lnTo>
                    <a:pt x="2871" y="773"/>
                  </a:lnTo>
                  <a:lnTo>
                    <a:pt x="2839" y="812"/>
                  </a:lnTo>
                  <a:lnTo>
                    <a:pt x="2803" y="848"/>
                  </a:lnTo>
                  <a:lnTo>
                    <a:pt x="2765" y="879"/>
                  </a:lnTo>
                  <a:lnTo>
                    <a:pt x="2723" y="907"/>
                  </a:lnTo>
                  <a:lnTo>
                    <a:pt x="2680" y="929"/>
                  </a:lnTo>
                  <a:lnTo>
                    <a:pt x="2634" y="948"/>
                  </a:lnTo>
                  <a:lnTo>
                    <a:pt x="2587" y="961"/>
                  </a:lnTo>
                  <a:lnTo>
                    <a:pt x="2537" y="970"/>
                  </a:lnTo>
                  <a:lnTo>
                    <a:pt x="2487" y="974"/>
                  </a:lnTo>
                  <a:lnTo>
                    <a:pt x="2437" y="972"/>
                  </a:lnTo>
                  <a:lnTo>
                    <a:pt x="2335" y="1148"/>
                  </a:lnTo>
                  <a:lnTo>
                    <a:pt x="2653" y="1331"/>
                  </a:lnTo>
                  <a:lnTo>
                    <a:pt x="2685" y="1319"/>
                  </a:lnTo>
                  <a:lnTo>
                    <a:pt x="2718" y="1311"/>
                  </a:lnTo>
                  <a:lnTo>
                    <a:pt x="2752" y="1308"/>
                  </a:lnTo>
                  <a:lnTo>
                    <a:pt x="2785" y="1309"/>
                  </a:lnTo>
                  <a:lnTo>
                    <a:pt x="2818" y="1315"/>
                  </a:lnTo>
                  <a:lnTo>
                    <a:pt x="2851" y="1325"/>
                  </a:lnTo>
                  <a:lnTo>
                    <a:pt x="2882" y="1341"/>
                  </a:lnTo>
                  <a:lnTo>
                    <a:pt x="2913" y="1361"/>
                  </a:lnTo>
                  <a:lnTo>
                    <a:pt x="2938" y="1386"/>
                  </a:lnTo>
                  <a:lnTo>
                    <a:pt x="2961" y="1413"/>
                  </a:lnTo>
                  <a:lnTo>
                    <a:pt x="2978" y="1442"/>
                  </a:lnTo>
                  <a:lnTo>
                    <a:pt x="2992" y="1474"/>
                  </a:lnTo>
                  <a:lnTo>
                    <a:pt x="3001" y="1507"/>
                  </a:lnTo>
                  <a:lnTo>
                    <a:pt x="3005" y="1542"/>
                  </a:lnTo>
                  <a:lnTo>
                    <a:pt x="3004" y="1576"/>
                  </a:lnTo>
                  <a:lnTo>
                    <a:pt x="2999" y="1611"/>
                  </a:lnTo>
                  <a:lnTo>
                    <a:pt x="2989" y="1644"/>
                  </a:lnTo>
                  <a:lnTo>
                    <a:pt x="2972" y="1677"/>
                  </a:lnTo>
                  <a:lnTo>
                    <a:pt x="2952" y="1708"/>
                  </a:lnTo>
                  <a:lnTo>
                    <a:pt x="2928" y="1734"/>
                  </a:lnTo>
                  <a:lnTo>
                    <a:pt x="2900" y="1756"/>
                  </a:lnTo>
                  <a:lnTo>
                    <a:pt x="2871" y="1774"/>
                  </a:lnTo>
                  <a:lnTo>
                    <a:pt x="2839" y="1787"/>
                  </a:lnTo>
                  <a:lnTo>
                    <a:pt x="2806" y="1796"/>
                  </a:lnTo>
                  <a:lnTo>
                    <a:pt x="2772" y="1800"/>
                  </a:lnTo>
                  <a:lnTo>
                    <a:pt x="2737" y="1799"/>
                  </a:lnTo>
                  <a:lnTo>
                    <a:pt x="2702" y="1794"/>
                  </a:lnTo>
                  <a:lnTo>
                    <a:pt x="2669" y="1784"/>
                  </a:lnTo>
                  <a:lnTo>
                    <a:pt x="2636" y="1767"/>
                  </a:lnTo>
                  <a:lnTo>
                    <a:pt x="2609" y="1750"/>
                  </a:lnTo>
                  <a:lnTo>
                    <a:pt x="2584" y="1728"/>
                  </a:lnTo>
                  <a:lnTo>
                    <a:pt x="2564" y="1705"/>
                  </a:lnTo>
                  <a:lnTo>
                    <a:pt x="2547" y="1678"/>
                  </a:lnTo>
                  <a:lnTo>
                    <a:pt x="2532" y="1649"/>
                  </a:lnTo>
                  <a:lnTo>
                    <a:pt x="2522" y="1620"/>
                  </a:lnTo>
                  <a:lnTo>
                    <a:pt x="2178" y="1421"/>
                  </a:lnTo>
                  <a:lnTo>
                    <a:pt x="1354" y="2850"/>
                  </a:lnTo>
                  <a:lnTo>
                    <a:pt x="1414" y="2869"/>
                  </a:lnTo>
                  <a:lnTo>
                    <a:pt x="1476" y="2887"/>
                  </a:lnTo>
                  <a:lnTo>
                    <a:pt x="1540" y="2904"/>
                  </a:lnTo>
                  <a:lnTo>
                    <a:pt x="1606" y="2919"/>
                  </a:lnTo>
                  <a:lnTo>
                    <a:pt x="1674" y="2933"/>
                  </a:lnTo>
                  <a:lnTo>
                    <a:pt x="1741" y="2944"/>
                  </a:lnTo>
                  <a:lnTo>
                    <a:pt x="1810" y="2953"/>
                  </a:lnTo>
                  <a:lnTo>
                    <a:pt x="1880" y="2959"/>
                  </a:lnTo>
                  <a:lnTo>
                    <a:pt x="1950" y="2963"/>
                  </a:lnTo>
                  <a:lnTo>
                    <a:pt x="2018" y="2966"/>
                  </a:lnTo>
                  <a:lnTo>
                    <a:pt x="2087" y="2963"/>
                  </a:lnTo>
                  <a:lnTo>
                    <a:pt x="2155" y="2958"/>
                  </a:lnTo>
                  <a:lnTo>
                    <a:pt x="2221" y="2949"/>
                  </a:lnTo>
                  <a:lnTo>
                    <a:pt x="2287" y="2937"/>
                  </a:lnTo>
                  <a:lnTo>
                    <a:pt x="2351" y="2921"/>
                  </a:lnTo>
                  <a:lnTo>
                    <a:pt x="2413" y="2901"/>
                  </a:lnTo>
                  <a:lnTo>
                    <a:pt x="2473" y="2876"/>
                  </a:lnTo>
                  <a:lnTo>
                    <a:pt x="2530" y="2847"/>
                  </a:lnTo>
                  <a:lnTo>
                    <a:pt x="2508" y="2835"/>
                  </a:lnTo>
                  <a:lnTo>
                    <a:pt x="2487" y="2823"/>
                  </a:lnTo>
                  <a:lnTo>
                    <a:pt x="2470" y="2809"/>
                  </a:lnTo>
                  <a:lnTo>
                    <a:pt x="2454" y="2792"/>
                  </a:lnTo>
                  <a:lnTo>
                    <a:pt x="2443" y="2775"/>
                  </a:lnTo>
                  <a:lnTo>
                    <a:pt x="2437" y="2754"/>
                  </a:lnTo>
                  <a:lnTo>
                    <a:pt x="2436" y="2733"/>
                  </a:lnTo>
                  <a:lnTo>
                    <a:pt x="2439" y="2711"/>
                  </a:lnTo>
                  <a:lnTo>
                    <a:pt x="2447" y="2693"/>
                  </a:lnTo>
                  <a:lnTo>
                    <a:pt x="2459" y="2677"/>
                  </a:lnTo>
                  <a:lnTo>
                    <a:pt x="2474" y="2663"/>
                  </a:lnTo>
                  <a:lnTo>
                    <a:pt x="2491" y="2651"/>
                  </a:lnTo>
                  <a:lnTo>
                    <a:pt x="2510" y="2640"/>
                  </a:lnTo>
                  <a:lnTo>
                    <a:pt x="2529" y="2631"/>
                  </a:lnTo>
                  <a:lnTo>
                    <a:pt x="2550" y="2623"/>
                  </a:lnTo>
                  <a:lnTo>
                    <a:pt x="2569" y="2617"/>
                  </a:lnTo>
                  <a:lnTo>
                    <a:pt x="2588" y="2611"/>
                  </a:lnTo>
                  <a:lnTo>
                    <a:pt x="2645" y="2595"/>
                  </a:lnTo>
                  <a:lnTo>
                    <a:pt x="2703" y="2582"/>
                  </a:lnTo>
                  <a:lnTo>
                    <a:pt x="2763" y="2571"/>
                  </a:lnTo>
                  <a:lnTo>
                    <a:pt x="2821" y="2561"/>
                  </a:lnTo>
                  <a:lnTo>
                    <a:pt x="2916" y="2546"/>
                  </a:lnTo>
                  <a:lnTo>
                    <a:pt x="3010" y="2533"/>
                  </a:lnTo>
                  <a:lnTo>
                    <a:pt x="3073" y="2523"/>
                  </a:lnTo>
                  <a:lnTo>
                    <a:pt x="3135" y="2513"/>
                  </a:lnTo>
                  <a:lnTo>
                    <a:pt x="3206" y="2612"/>
                  </a:lnTo>
                  <a:lnTo>
                    <a:pt x="3153" y="2706"/>
                  </a:lnTo>
                  <a:lnTo>
                    <a:pt x="3099" y="2800"/>
                  </a:lnTo>
                  <a:lnTo>
                    <a:pt x="3046" y="2895"/>
                  </a:lnTo>
                  <a:lnTo>
                    <a:pt x="3015" y="2945"/>
                  </a:lnTo>
                  <a:lnTo>
                    <a:pt x="2983" y="2995"/>
                  </a:lnTo>
                  <a:lnTo>
                    <a:pt x="2950" y="3045"/>
                  </a:lnTo>
                  <a:lnTo>
                    <a:pt x="2915" y="3092"/>
                  </a:lnTo>
                  <a:lnTo>
                    <a:pt x="2901" y="3108"/>
                  </a:lnTo>
                  <a:lnTo>
                    <a:pt x="2887" y="3126"/>
                  </a:lnTo>
                  <a:lnTo>
                    <a:pt x="2871" y="3143"/>
                  </a:lnTo>
                  <a:lnTo>
                    <a:pt x="2852" y="3158"/>
                  </a:lnTo>
                  <a:lnTo>
                    <a:pt x="2834" y="3173"/>
                  </a:lnTo>
                  <a:lnTo>
                    <a:pt x="2813" y="3183"/>
                  </a:lnTo>
                  <a:lnTo>
                    <a:pt x="2793" y="3190"/>
                  </a:lnTo>
                  <a:lnTo>
                    <a:pt x="2770" y="3191"/>
                  </a:lnTo>
                  <a:lnTo>
                    <a:pt x="2748" y="3187"/>
                  </a:lnTo>
                  <a:lnTo>
                    <a:pt x="2728" y="3178"/>
                  </a:lnTo>
                  <a:lnTo>
                    <a:pt x="2714" y="3166"/>
                  </a:lnTo>
                  <a:lnTo>
                    <a:pt x="2701" y="3150"/>
                  </a:lnTo>
                  <a:lnTo>
                    <a:pt x="2692" y="3133"/>
                  </a:lnTo>
                  <a:lnTo>
                    <a:pt x="2686" y="3113"/>
                  </a:lnTo>
                  <a:lnTo>
                    <a:pt x="2682" y="3094"/>
                  </a:lnTo>
                  <a:lnTo>
                    <a:pt x="2607" y="3146"/>
                  </a:lnTo>
                  <a:lnTo>
                    <a:pt x="2531" y="3193"/>
                  </a:lnTo>
                  <a:lnTo>
                    <a:pt x="2452" y="3235"/>
                  </a:lnTo>
                  <a:lnTo>
                    <a:pt x="2372" y="3271"/>
                  </a:lnTo>
                  <a:lnTo>
                    <a:pt x="2289" y="3303"/>
                  </a:lnTo>
                  <a:lnTo>
                    <a:pt x="2205" y="3329"/>
                  </a:lnTo>
                  <a:lnTo>
                    <a:pt x="2118" y="3349"/>
                  </a:lnTo>
                  <a:lnTo>
                    <a:pt x="2029" y="3365"/>
                  </a:lnTo>
                  <a:lnTo>
                    <a:pt x="1936" y="3375"/>
                  </a:lnTo>
                  <a:lnTo>
                    <a:pt x="1842" y="3381"/>
                  </a:lnTo>
                  <a:lnTo>
                    <a:pt x="1727" y="3382"/>
                  </a:lnTo>
                  <a:lnTo>
                    <a:pt x="1614" y="3377"/>
                  </a:lnTo>
                  <a:lnTo>
                    <a:pt x="1501" y="3368"/>
                  </a:lnTo>
                  <a:lnTo>
                    <a:pt x="1390" y="3355"/>
                  </a:lnTo>
                  <a:lnTo>
                    <a:pt x="1277" y="3341"/>
                  </a:lnTo>
                  <a:lnTo>
                    <a:pt x="1165" y="3326"/>
                  </a:lnTo>
                  <a:lnTo>
                    <a:pt x="1053" y="3312"/>
                  </a:lnTo>
                  <a:lnTo>
                    <a:pt x="939" y="3300"/>
                  </a:lnTo>
                  <a:lnTo>
                    <a:pt x="875" y="3294"/>
                  </a:lnTo>
                  <a:lnTo>
                    <a:pt x="837" y="3240"/>
                  </a:lnTo>
                  <a:lnTo>
                    <a:pt x="777" y="3158"/>
                  </a:lnTo>
                  <a:lnTo>
                    <a:pt x="717" y="3078"/>
                  </a:lnTo>
                  <a:lnTo>
                    <a:pt x="655" y="2998"/>
                  </a:lnTo>
                  <a:lnTo>
                    <a:pt x="595" y="2918"/>
                  </a:lnTo>
                  <a:lnTo>
                    <a:pt x="534" y="2838"/>
                  </a:lnTo>
                  <a:lnTo>
                    <a:pt x="476" y="2757"/>
                  </a:lnTo>
                  <a:lnTo>
                    <a:pt x="419" y="2674"/>
                  </a:lnTo>
                  <a:lnTo>
                    <a:pt x="366" y="2588"/>
                  </a:lnTo>
                  <a:lnTo>
                    <a:pt x="316" y="2500"/>
                  </a:lnTo>
                  <a:lnTo>
                    <a:pt x="273" y="2415"/>
                  </a:lnTo>
                  <a:lnTo>
                    <a:pt x="236" y="2330"/>
                  </a:lnTo>
                  <a:lnTo>
                    <a:pt x="205" y="2244"/>
                  </a:lnTo>
                  <a:lnTo>
                    <a:pt x="179" y="2159"/>
                  </a:lnTo>
                  <a:lnTo>
                    <a:pt x="159" y="2072"/>
                  </a:lnTo>
                  <a:lnTo>
                    <a:pt x="145" y="1986"/>
                  </a:lnTo>
                  <a:lnTo>
                    <a:pt x="136" y="1898"/>
                  </a:lnTo>
                  <a:lnTo>
                    <a:pt x="133" y="1810"/>
                  </a:lnTo>
                  <a:lnTo>
                    <a:pt x="135" y="1719"/>
                  </a:lnTo>
                  <a:lnTo>
                    <a:pt x="144" y="1628"/>
                  </a:lnTo>
                  <a:lnTo>
                    <a:pt x="125" y="1634"/>
                  </a:lnTo>
                  <a:lnTo>
                    <a:pt x="106" y="1638"/>
                  </a:lnTo>
                  <a:lnTo>
                    <a:pt x="86" y="1639"/>
                  </a:lnTo>
                  <a:lnTo>
                    <a:pt x="67" y="1637"/>
                  </a:lnTo>
                  <a:lnTo>
                    <a:pt x="48" y="1630"/>
                  </a:lnTo>
                  <a:lnTo>
                    <a:pt x="31" y="1618"/>
                  </a:lnTo>
                  <a:lnTo>
                    <a:pt x="16" y="1602"/>
                  </a:lnTo>
                  <a:lnTo>
                    <a:pt x="7" y="1585"/>
                  </a:lnTo>
                  <a:lnTo>
                    <a:pt x="2" y="1565"/>
                  </a:lnTo>
                  <a:lnTo>
                    <a:pt x="0" y="1546"/>
                  </a:lnTo>
                  <a:lnTo>
                    <a:pt x="1" y="1524"/>
                  </a:lnTo>
                  <a:lnTo>
                    <a:pt x="4" y="1504"/>
                  </a:lnTo>
                  <a:lnTo>
                    <a:pt x="9" y="1482"/>
                  </a:lnTo>
                  <a:lnTo>
                    <a:pt x="15" y="1463"/>
                  </a:lnTo>
                  <a:lnTo>
                    <a:pt x="23" y="1443"/>
                  </a:lnTo>
                  <a:lnTo>
                    <a:pt x="30" y="1425"/>
                  </a:lnTo>
                  <a:lnTo>
                    <a:pt x="62" y="1353"/>
                  </a:lnTo>
                  <a:lnTo>
                    <a:pt x="97" y="1282"/>
                  </a:lnTo>
                  <a:lnTo>
                    <a:pt x="134" y="1214"/>
                  </a:lnTo>
                  <a:lnTo>
                    <a:pt x="189" y="1120"/>
                  </a:lnTo>
                  <a:lnTo>
                    <a:pt x="245" y="1027"/>
                  </a:lnTo>
                  <a:lnTo>
                    <a:pt x="299" y="933"/>
                  </a:lnTo>
                  <a:lnTo>
                    <a:pt x="419" y="945"/>
                  </a:lnTo>
                  <a:lnTo>
                    <a:pt x="442" y="1004"/>
                  </a:lnTo>
                  <a:lnTo>
                    <a:pt x="466" y="1064"/>
                  </a:lnTo>
                  <a:lnTo>
                    <a:pt x="502" y="1152"/>
                  </a:lnTo>
                  <a:lnTo>
                    <a:pt x="535" y="1241"/>
                  </a:lnTo>
                  <a:lnTo>
                    <a:pt x="563" y="1315"/>
                  </a:lnTo>
                  <a:lnTo>
                    <a:pt x="589" y="1392"/>
                  </a:lnTo>
                  <a:lnTo>
                    <a:pt x="609" y="1469"/>
                  </a:lnTo>
                  <a:lnTo>
                    <a:pt x="614" y="1487"/>
                  </a:lnTo>
                  <a:lnTo>
                    <a:pt x="618" y="1508"/>
                  </a:lnTo>
                  <a:lnTo>
                    <a:pt x="621" y="1528"/>
                  </a:lnTo>
                  <a:lnTo>
                    <a:pt x="624" y="1551"/>
                  </a:lnTo>
                  <a:lnTo>
                    <a:pt x="624" y="1573"/>
                  </a:lnTo>
                  <a:lnTo>
                    <a:pt x="621" y="1593"/>
                  </a:lnTo>
                  <a:lnTo>
                    <a:pt x="616" y="1613"/>
                  </a:lnTo>
                  <a:lnTo>
                    <a:pt x="608" y="1631"/>
                  </a:lnTo>
                  <a:lnTo>
                    <a:pt x="597" y="1647"/>
                  </a:lnTo>
                  <a:lnTo>
                    <a:pt x="580" y="1661"/>
                  </a:lnTo>
                  <a:lnTo>
                    <a:pt x="560" y="1671"/>
                  </a:lnTo>
                  <a:lnTo>
                    <a:pt x="539" y="1675"/>
                  </a:lnTo>
                  <a:lnTo>
                    <a:pt x="519" y="1675"/>
                  </a:lnTo>
                  <a:lnTo>
                    <a:pt x="497" y="1670"/>
                  </a:lnTo>
                  <a:lnTo>
                    <a:pt x="476" y="1662"/>
                  </a:lnTo>
                  <a:lnTo>
                    <a:pt x="455" y="1651"/>
                  </a:lnTo>
                  <a:lnTo>
                    <a:pt x="434" y="1636"/>
                  </a:lnTo>
                  <a:lnTo>
                    <a:pt x="439" y="1712"/>
                  </a:lnTo>
                  <a:lnTo>
                    <a:pt x="450" y="1788"/>
                  </a:lnTo>
                  <a:lnTo>
                    <a:pt x="468" y="1863"/>
                  </a:lnTo>
                  <a:lnTo>
                    <a:pt x="492" y="1937"/>
                  </a:lnTo>
                  <a:lnTo>
                    <a:pt x="522" y="2011"/>
                  </a:lnTo>
                  <a:lnTo>
                    <a:pt x="557" y="2083"/>
                  </a:lnTo>
                  <a:lnTo>
                    <a:pt x="596" y="2154"/>
                  </a:lnTo>
                  <a:lnTo>
                    <a:pt x="639" y="2223"/>
                  </a:lnTo>
                  <a:lnTo>
                    <a:pt x="686" y="2291"/>
                  </a:lnTo>
                  <a:lnTo>
                    <a:pt x="735" y="2356"/>
                  </a:lnTo>
                  <a:lnTo>
                    <a:pt x="787" y="2419"/>
                  </a:lnTo>
                  <a:lnTo>
                    <a:pt x="840" y="2479"/>
                  </a:lnTo>
                  <a:lnTo>
                    <a:pt x="894" y="2537"/>
                  </a:lnTo>
                  <a:lnTo>
                    <a:pt x="949" y="2591"/>
                  </a:lnTo>
                  <a:lnTo>
                    <a:pt x="1004" y="2642"/>
                  </a:lnTo>
                  <a:lnTo>
                    <a:pt x="1826" y="1218"/>
                  </a:lnTo>
                  <a:lnTo>
                    <a:pt x="1486" y="1022"/>
                  </a:lnTo>
                  <a:lnTo>
                    <a:pt x="1448" y="1028"/>
                  </a:lnTo>
                  <a:lnTo>
                    <a:pt x="1410" y="1029"/>
                  </a:lnTo>
                  <a:lnTo>
                    <a:pt x="1372" y="1024"/>
                  </a:lnTo>
                  <a:lnTo>
                    <a:pt x="1335" y="1014"/>
                  </a:lnTo>
                  <a:lnTo>
                    <a:pt x="1300" y="996"/>
                  </a:lnTo>
                  <a:lnTo>
                    <a:pt x="1271" y="976"/>
                  </a:lnTo>
                  <a:lnTo>
                    <a:pt x="1244" y="952"/>
                  </a:lnTo>
                  <a:lnTo>
                    <a:pt x="1221" y="924"/>
                  </a:lnTo>
                  <a:lnTo>
                    <a:pt x="1204" y="896"/>
                  </a:lnTo>
                  <a:lnTo>
                    <a:pt x="1191" y="864"/>
                  </a:lnTo>
                  <a:lnTo>
                    <a:pt x="1181" y="830"/>
                  </a:lnTo>
                  <a:lnTo>
                    <a:pt x="1177" y="796"/>
                  </a:lnTo>
                  <a:lnTo>
                    <a:pt x="1178" y="761"/>
                  </a:lnTo>
                  <a:lnTo>
                    <a:pt x="1184" y="727"/>
                  </a:lnTo>
                  <a:lnTo>
                    <a:pt x="1195" y="692"/>
                  </a:lnTo>
                  <a:lnTo>
                    <a:pt x="1210" y="660"/>
                  </a:lnTo>
                  <a:lnTo>
                    <a:pt x="1231" y="630"/>
                  </a:lnTo>
                  <a:lnTo>
                    <a:pt x="1255" y="603"/>
                  </a:lnTo>
                  <a:lnTo>
                    <a:pt x="1282" y="582"/>
                  </a:lnTo>
                  <a:lnTo>
                    <a:pt x="1312" y="564"/>
                  </a:lnTo>
                  <a:lnTo>
                    <a:pt x="1344" y="550"/>
                  </a:lnTo>
                  <a:lnTo>
                    <a:pt x="1376" y="542"/>
                  </a:lnTo>
                  <a:lnTo>
                    <a:pt x="1411" y="538"/>
                  </a:lnTo>
                  <a:lnTo>
                    <a:pt x="1445" y="538"/>
                  </a:lnTo>
                  <a:lnTo>
                    <a:pt x="1480" y="544"/>
                  </a:lnTo>
                  <a:lnTo>
                    <a:pt x="1514" y="554"/>
                  </a:lnTo>
                  <a:lnTo>
                    <a:pt x="1547" y="570"/>
                  </a:lnTo>
                  <a:lnTo>
                    <a:pt x="1575" y="589"/>
                  </a:lnTo>
                  <a:lnTo>
                    <a:pt x="1601" y="612"/>
                  </a:lnTo>
                  <a:lnTo>
                    <a:pt x="1622" y="638"/>
                  </a:lnTo>
                  <a:lnTo>
                    <a:pt x="1641" y="667"/>
                  </a:lnTo>
                  <a:lnTo>
                    <a:pt x="1654" y="698"/>
                  </a:lnTo>
                  <a:lnTo>
                    <a:pt x="1663" y="729"/>
                  </a:lnTo>
                  <a:lnTo>
                    <a:pt x="1669" y="763"/>
                  </a:lnTo>
                  <a:lnTo>
                    <a:pt x="1983" y="945"/>
                  </a:lnTo>
                  <a:lnTo>
                    <a:pt x="2083" y="773"/>
                  </a:lnTo>
                  <a:lnTo>
                    <a:pt x="2054" y="730"/>
                  </a:lnTo>
                  <a:lnTo>
                    <a:pt x="2032" y="684"/>
                  </a:lnTo>
                  <a:lnTo>
                    <a:pt x="2013" y="637"/>
                  </a:lnTo>
                  <a:lnTo>
                    <a:pt x="2000" y="588"/>
                  </a:lnTo>
                  <a:lnTo>
                    <a:pt x="1993" y="539"/>
                  </a:lnTo>
                  <a:lnTo>
                    <a:pt x="1990" y="488"/>
                  </a:lnTo>
                  <a:lnTo>
                    <a:pt x="1992" y="438"/>
                  </a:lnTo>
                  <a:lnTo>
                    <a:pt x="2000" y="388"/>
                  </a:lnTo>
                  <a:lnTo>
                    <a:pt x="2012" y="339"/>
                  </a:lnTo>
                  <a:lnTo>
                    <a:pt x="2031" y="290"/>
                  </a:lnTo>
                  <a:lnTo>
                    <a:pt x="2054" y="243"/>
                  </a:lnTo>
                  <a:lnTo>
                    <a:pt x="2082" y="201"/>
                  </a:lnTo>
                  <a:lnTo>
                    <a:pt x="2113" y="163"/>
                  </a:lnTo>
                  <a:lnTo>
                    <a:pt x="2147" y="128"/>
                  </a:lnTo>
                  <a:lnTo>
                    <a:pt x="2182" y="99"/>
                  </a:lnTo>
                  <a:lnTo>
                    <a:pt x="2221" y="72"/>
                  </a:lnTo>
                  <a:lnTo>
                    <a:pt x="2262" y="49"/>
                  </a:lnTo>
                  <a:lnTo>
                    <a:pt x="2305" y="31"/>
                  </a:lnTo>
                  <a:lnTo>
                    <a:pt x="2351" y="16"/>
                  </a:lnTo>
                  <a:lnTo>
                    <a:pt x="2396" y="6"/>
                  </a:lnTo>
                  <a:lnTo>
                    <a:pt x="2443" y="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2"/>
            <p:cNvSpPr>
              <a:spLocks noChangeAspect="1" noEditPoints="1"/>
            </p:cNvSpPr>
            <p:nvPr/>
          </p:nvSpPr>
          <p:spPr bwMode="auto">
            <a:xfrm>
              <a:off x="11093678" y="4356283"/>
              <a:ext cx="241300" cy="255587"/>
            </a:xfrm>
            <a:custGeom>
              <a:avLst/>
              <a:gdLst>
                <a:gd name="T0" fmla="*/ 1006896881 w 3206"/>
                <a:gd name="T1" fmla="*/ 149337474 h 3382"/>
                <a:gd name="T2" fmla="*/ 979926601 w 3206"/>
                <a:gd name="T3" fmla="*/ 218826077 h 3382"/>
                <a:gd name="T4" fmla="*/ 1019739069 w 3206"/>
                <a:gd name="T5" fmla="*/ 280547466 h 3382"/>
                <a:gd name="T6" fmla="*/ 1092945770 w 3206"/>
                <a:gd name="T7" fmla="*/ 284859420 h 3382"/>
                <a:gd name="T8" fmla="*/ 1139176547 w 3206"/>
                <a:gd name="T9" fmla="*/ 226165022 h 3382"/>
                <a:gd name="T10" fmla="*/ 1120340998 w 3206"/>
                <a:gd name="T11" fmla="*/ 155808314 h 3382"/>
                <a:gd name="T12" fmla="*/ 1065544974 w 3206"/>
                <a:gd name="T13" fmla="*/ 0 h 3382"/>
                <a:gd name="T14" fmla="*/ 1182416288 w 3206"/>
                <a:gd name="T15" fmla="*/ 39710224 h 3382"/>
                <a:gd name="T16" fmla="*/ 1255622990 w 3206"/>
                <a:gd name="T17" fmla="*/ 136390126 h 3382"/>
                <a:gd name="T18" fmla="*/ 1263757720 w 3206"/>
                <a:gd name="T19" fmla="*/ 256377491 h 3382"/>
                <a:gd name="T20" fmla="*/ 1199971653 w 3206"/>
                <a:gd name="T21" fmla="*/ 366004741 h 3382"/>
                <a:gd name="T22" fmla="*/ 1086097020 w 3206"/>
                <a:gd name="T23" fmla="*/ 418662388 h 3382"/>
                <a:gd name="T24" fmla="*/ 1163580663 w 3206"/>
                <a:gd name="T25" fmla="*/ 565840976 h 3382"/>
                <a:gd name="T26" fmla="*/ 1247057743 w 3206"/>
                <a:gd name="T27" fmla="*/ 587418051 h 3382"/>
                <a:gd name="T28" fmla="*/ 1286445415 w 3206"/>
                <a:gd name="T29" fmla="*/ 665542049 h 3382"/>
                <a:gd name="T30" fmla="*/ 1253481697 w 3206"/>
                <a:gd name="T31" fmla="*/ 748412166 h 3382"/>
                <a:gd name="T32" fmla="*/ 1171715393 w 3206"/>
                <a:gd name="T33" fmla="*/ 776465749 h 3382"/>
                <a:gd name="T34" fmla="*/ 1097653303 w 3206"/>
                <a:gd name="T35" fmla="*/ 735893088 h 3382"/>
                <a:gd name="T36" fmla="*/ 605333414 w 3206"/>
                <a:gd name="T37" fmla="*/ 1238287955 h 3382"/>
                <a:gd name="T38" fmla="*/ 774865104 w 3206"/>
                <a:gd name="T39" fmla="*/ 1274542918 h 3382"/>
                <a:gd name="T40" fmla="*/ 950814952 w 3206"/>
                <a:gd name="T41" fmla="*/ 1272812378 h 3382"/>
                <a:gd name="T42" fmla="*/ 1073679704 w 3206"/>
                <a:gd name="T43" fmla="*/ 1223610066 h 3382"/>
                <a:gd name="T44" fmla="*/ 1042857279 w 3206"/>
                <a:gd name="T45" fmla="*/ 1179587813 h 3382"/>
                <a:gd name="T46" fmla="*/ 1074535092 w 3206"/>
                <a:gd name="T47" fmla="*/ 1139449242 h 3382"/>
                <a:gd name="T48" fmla="*/ 1157156784 w 3206"/>
                <a:gd name="T49" fmla="*/ 1114416906 h 3382"/>
                <a:gd name="T50" fmla="*/ 1342096751 w 3206"/>
                <a:gd name="T51" fmla="*/ 1084632783 h 3382"/>
                <a:gd name="T52" fmla="*/ 1277030424 w 3206"/>
                <a:gd name="T53" fmla="*/ 1292670324 h 3382"/>
                <a:gd name="T54" fmla="*/ 1220948496 w 3206"/>
                <a:gd name="T55" fmla="*/ 1363021363 h 3382"/>
                <a:gd name="T56" fmla="*/ 1167863324 w 3206"/>
                <a:gd name="T57" fmla="*/ 1371651090 h 3382"/>
                <a:gd name="T58" fmla="*/ 1116063981 w 3206"/>
                <a:gd name="T59" fmla="*/ 1357841306 h 3382"/>
                <a:gd name="T60" fmla="*/ 906719899 w 3206"/>
                <a:gd name="T61" fmla="*/ 1445457391 h 3382"/>
                <a:gd name="T62" fmla="*/ 642579717 w 3206"/>
                <a:gd name="T63" fmla="*/ 1453658771 h 3382"/>
                <a:gd name="T64" fmla="*/ 374587542 w 3206"/>
                <a:gd name="T65" fmla="*/ 1421721505 h 3382"/>
                <a:gd name="T66" fmla="*/ 228604579 w 3206"/>
                <a:gd name="T67" fmla="*/ 1224906517 h 3382"/>
                <a:gd name="T68" fmla="*/ 101032445 w 3206"/>
                <a:gd name="T69" fmla="*/ 1005646349 h 3382"/>
                <a:gd name="T70" fmla="*/ 56937317 w 3206"/>
                <a:gd name="T71" fmla="*/ 781211792 h 3382"/>
                <a:gd name="T72" fmla="*/ 28681056 w 3206"/>
                <a:gd name="T73" fmla="*/ 706543055 h 3382"/>
                <a:gd name="T74" fmla="*/ 0 w 3206"/>
                <a:gd name="T75" fmla="*/ 667266845 h 3382"/>
                <a:gd name="T76" fmla="*/ 12842188 w 3206"/>
                <a:gd name="T77" fmla="*/ 615043287 h 3382"/>
                <a:gd name="T78" fmla="*/ 128002726 w 3206"/>
                <a:gd name="T79" fmla="*/ 402693718 h 3382"/>
                <a:gd name="T80" fmla="*/ 241021895 w 3206"/>
                <a:gd name="T81" fmla="*/ 567565773 h 3382"/>
                <a:gd name="T82" fmla="*/ 267136863 w 3206"/>
                <a:gd name="T83" fmla="*/ 669425732 h 3382"/>
                <a:gd name="T84" fmla="*/ 248301237 w 3206"/>
                <a:gd name="T85" fmla="*/ 716903246 h 3382"/>
                <a:gd name="T86" fmla="*/ 194785474 w 3206"/>
                <a:gd name="T87" fmla="*/ 712585549 h 3382"/>
                <a:gd name="T88" fmla="*/ 223466605 w 3206"/>
                <a:gd name="T89" fmla="*/ 867965517 h 3382"/>
                <a:gd name="T90" fmla="*/ 336916292 w 3206"/>
                <a:gd name="T91" fmla="*/ 1044060123 h 3382"/>
                <a:gd name="T92" fmla="*/ 636161484 w 3206"/>
                <a:gd name="T93" fmla="*/ 441101824 h 3382"/>
                <a:gd name="T94" fmla="*/ 544119157 w 3206"/>
                <a:gd name="T95" fmla="*/ 421249546 h 3382"/>
                <a:gd name="T96" fmla="*/ 503876172 w 3206"/>
                <a:gd name="T97" fmla="*/ 343559562 h 3382"/>
                <a:gd name="T98" fmla="*/ 537270406 w 3206"/>
                <a:gd name="T99" fmla="*/ 260261174 h 3382"/>
                <a:gd name="T100" fmla="*/ 618606118 w 3206"/>
                <a:gd name="T101" fmla="*/ 232207515 h 3382"/>
                <a:gd name="T102" fmla="*/ 694379060 w 3206"/>
                <a:gd name="T103" fmla="*/ 275367408 h 3382"/>
                <a:gd name="T104" fmla="*/ 891736343 w 3206"/>
                <a:gd name="T105" fmla="*/ 333633460 h 3382"/>
                <a:gd name="T106" fmla="*/ 851923875 w 3206"/>
                <a:gd name="T107" fmla="*/ 210624773 h 3382"/>
                <a:gd name="T108" fmla="*/ 891305826 w 3206"/>
                <a:gd name="T109" fmla="*/ 86753725 h 3382"/>
                <a:gd name="T110" fmla="*/ 986775351 w 3206"/>
                <a:gd name="T111" fmla="*/ 13381438 h 3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06" h="3382">
                  <a:moveTo>
                    <a:pt x="2485" y="299"/>
                  </a:moveTo>
                  <a:lnTo>
                    <a:pt x="2456" y="300"/>
                  </a:lnTo>
                  <a:lnTo>
                    <a:pt x="2428" y="305"/>
                  </a:lnTo>
                  <a:lnTo>
                    <a:pt x="2401" y="314"/>
                  </a:lnTo>
                  <a:lnTo>
                    <a:pt x="2375" y="328"/>
                  </a:lnTo>
                  <a:lnTo>
                    <a:pt x="2352" y="346"/>
                  </a:lnTo>
                  <a:lnTo>
                    <a:pt x="2331" y="367"/>
                  </a:lnTo>
                  <a:lnTo>
                    <a:pt x="2314" y="393"/>
                  </a:lnTo>
                  <a:lnTo>
                    <a:pt x="2300" y="421"/>
                  </a:lnTo>
                  <a:lnTo>
                    <a:pt x="2292" y="449"/>
                  </a:lnTo>
                  <a:lnTo>
                    <a:pt x="2288" y="478"/>
                  </a:lnTo>
                  <a:lnTo>
                    <a:pt x="2289" y="507"/>
                  </a:lnTo>
                  <a:lnTo>
                    <a:pt x="2294" y="536"/>
                  </a:lnTo>
                  <a:lnTo>
                    <a:pt x="2304" y="563"/>
                  </a:lnTo>
                  <a:lnTo>
                    <a:pt x="2318" y="589"/>
                  </a:lnTo>
                  <a:lnTo>
                    <a:pt x="2335" y="611"/>
                  </a:lnTo>
                  <a:lnTo>
                    <a:pt x="2357" y="633"/>
                  </a:lnTo>
                  <a:lnTo>
                    <a:pt x="2382" y="650"/>
                  </a:lnTo>
                  <a:lnTo>
                    <a:pt x="2410" y="663"/>
                  </a:lnTo>
                  <a:lnTo>
                    <a:pt x="2439" y="672"/>
                  </a:lnTo>
                  <a:lnTo>
                    <a:pt x="2468" y="675"/>
                  </a:lnTo>
                  <a:lnTo>
                    <a:pt x="2497" y="674"/>
                  </a:lnTo>
                  <a:lnTo>
                    <a:pt x="2525" y="669"/>
                  </a:lnTo>
                  <a:lnTo>
                    <a:pt x="2553" y="660"/>
                  </a:lnTo>
                  <a:lnTo>
                    <a:pt x="2578" y="645"/>
                  </a:lnTo>
                  <a:lnTo>
                    <a:pt x="2602" y="628"/>
                  </a:lnTo>
                  <a:lnTo>
                    <a:pt x="2622" y="606"/>
                  </a:lnTo>
                  <a:lnTo>
                    <a:pt x="2640" y="581"/>
                  </a:lnTo>
                  <a:lnTo>
                    <a:pt x="2653" y="553"/>
                  </a:lnTo>
                  <a:lnTo>
                    <a:pt x="2661" y="524"/>
                  </a:lnTo>
                  <a:lnTo>
                    <a:pt x="2664" y="495"/>
                  </a:lnTo>
                  <a:lnTo>
                    <a:pt x="2663" y="467"/>
                  </a:lnTo>
                  <a:lnTo>
                    <a:pt x="2658" y="438"/>
                  </a:lnTo>
                  <a:lnTo>
                    <a:pt x="2649" y="410"/>
                  </a:lnTo>
                  <a:lnTo>
                    <a:pt x="2636" y="385"/>
                  </a:lnTo>
                  <a:lnTo>
                    <a:pt x="2617" y="361"/>
                  </a:lnTo>
                  <a:lnTo>
                    <a:pt x="2596" y="341"/>
                  </a:lnTo>
                  <a:lnTo>
                    <a:pt x="2571" y="323"/>
                  </a:lnTo>
                  <a:lnTo>
                    <a:pt x="2543" y="310"/>
                  </a:lnTo>
                  <a:lnTo>
                    <a:pt x="2515" y="302"/>
                  </a:lnTo>
                  <a:lnTo>
                    <a:pt x="2485" y="299"/>
                  </a:lnTo>
                  <a:close/>
                  <a:moveTo>
                    <a:pt x="2489" y="0"/>
                  </a:moveTo>
                  <a:lnTo>
                    <a:pt x="2536" y="3"/>
                  </a:lnTo>
                  <a:lnTo>
                    <a:pt x="2583" y="11"/>
                  </a:lnTo>
                  <a:lnTo>
                    <a:pt x="2630" y="25"/>
                  </a:lnTo>
                  <a:lnTo>
                    <a:pt x="2676" y="42"/>
                  </a:lnTo>
                  <a:lnTo>
                    <a:pt x="2720" y="65"/>
                  </a:lnTo>
                  <a:lnTo>
                    <a:pt x="2762" y="92"/>
                  </a:lnTo>
                  <a:lnTo>
                    <a:pt x="2800" y="122"/>
                  </a:lnTo>
                  <a:lnTo>
                    <a:pt x="2835" y="156"/>
                  </a:lnTo>
                  <a:lnTo>
                    <a:pt x="2865" y="193"/>
                  </a:lnTo>
                  <a:lnTo>
                    <a:pt x="2891" y="232"/>
                  </a:lnTo>
                  <a:lnTo>
                    <a:pt x="2915" y="273"/>
                  </a:lnTo>
                  <a:lnTo>
                    <a:pt x="2933" y="316"/>
                  </a:lnTo>
                  <a:lnTo>
                    <a:pt x="2946" y="360"/>
                  </a:lnTo>
                  <a:lnTo>
                    <a:pt x="2957" y="406"/>
                  </a:lnTo>
                  <a:lnTo>
                    <a:pt x="2962" y="452"/>
                  </a:lnTo>
                  <a:lnTo>
                    <a:pt x="2963" y="500"/>
                  </a:lnTo>
                  <a:lnTo>
                    <a:pt x="2960" y="547"/>
                  </a:lnTo>
                  <a:lnTo>
                    <a:pt x="2952" y="594"/>
                  </a:lnTo>
                  <a:lnTo>
                    <a:pt x="2938" y="640"/>
                  </a:lnTo>
                  <a:lnTo>
                    <a:pt x="2921" y="686"/>
                  </a:lnTo>
                  <a:lnTo>
                    <a:pt x="2898" y="730"/>
                  </a:lnTo>
                  <a:lnTo>
                    <a:pt x="2871" y="773"/>
                  </a:lnTo>
                  <a:lnTo>
                    <a:pt x="2839" y="812"/>
                  </a:lnTo>
                  <a:lnTo>
                    <a:pt x="2803" y="848"/>
                  </a:lnTo>
                  <a:lnTo>
                    <a:pt x="2765" y="879"/>
                  </a:lnTo>
                  <a:lnTo>
                    <a:pt x="2723" y="907"/>
                  </a:lnTo>
                  <a:lnTo>
                    <a:pt x="2680" y="929"/>
                  </a:lnTo>
                  <a:lnTo>
                    <a:pt x="2634" y="948"/>
                  </a:lnTo>
                  <a:lnTo>
                    <a:pt x="2587" y="961"/>
                  </a:lnTo>
                  <a:lnTo>
                    <a:pt x="2537" y="970"/>
                  </a:lnTo>
                  <a:lnTo>
                    <a:pt x="2487" y="974"/>
                  </a:lnTo>
                  <a:lnTo>
                    <a:pt x="2437" y="972"/>
                  </a:lnTo>
                  <a:lnTo>
                    <a:pt x="2335" y="1148"/>
                  </a:lnTo>
                  <a:lnTo>
                    <a:pt x="2653" y="1331"/>
                  </a:lnTo>
                  <a:lnTo>
                    <a:pt x="2685" y="1319"/>
                  </a:lnTo>
                  <a:lnTo>
                    <a:pt x="2718" y="1311"/>
                  </a:lnTo>
                  <a:lnTo>
                    <a:pt x="2752" y="1308"/>
                  </a:lnTo>
                  <a:lnTo>
                    <a:pt x="2785" y="1309"/>
                  </a:lnTo>
                  <a:lnTo>
                    <a:pt x="2818" y="1315"/>
                  </a:lnTo>
                  <a:lnTo>
                    <a:pt x="2851" y="1325"/>
                  </a:lnTo>
                  <a:lnTo>
                    <a:pt x="2882" y="1341"/>
                  </a:lnTo>
                  <a:lnTo>
                    <a:pt x="2913" y="1361"/>
                  </a:lnTo>
                  <a:lnTo>
                    <a:pt x="2938" y="1386"/>
                  </a:lnTo>
                  <a:lnTo>
                    <a:pt x="2961" y="1413"/>
                  </a:lnTo>
                  <a:lnTo>
                    <a:pt x="2978" y="1442"/>
                  </a:lnTo>
                  <a:lnTo>
                    <a:pt x="2992" y="1474"/>
                  </a:lnTo>
                  <a:lnTo>
                    <a:pt x="3001" y="1507"/>
                  </a:lnTo>
                  <a:lnTo>
                    <a:pt x="3005" y="1542"/>
                  </a:lnTo>
                  <a:lnTo>
                    <a:pt x="3004" y="1576"/>
                  </a:lnTo>
                  <a:lnTo>
                    <a:pt x="2999" y="1611"/>
                  </a:lnTo>
                  <a:lnTo>
                    <a:pt x="2989" y="1644"/>
                  </a:lnTo>
                  <a:lnTo>
                    <a:pt x="2972" y="1677"/>
                  </a:lnTo>
                  <a:lnTo>
                    <a:pt x="2952" y="1708"/>
                  </a:lnTo>
                  <a:lnTo>
                    <a:pt x="2928" y="1734"/>
                  </a:lnTo>
                  <a:lnTo>
                    <a:pt x="2900" y="1756"/>
                  </a:lnTo>
                  <a:lnTo>
                    <a:pt x="2871" y="1774"/>
                  </a:lnTo>
                  <a:lnTo>
                    <a:pt x="2839" y="1787"/>
                  </a:lnTo>
                  <a:lnTo>
                    <a:pt x="2806" y="1796"/>
                  </a:lnTo>
                  <a:lnTo>
                    <a:pt x="2772" y="1800"/>
                  </a:lnTo>
                  <a:lnTo>
                    <a:pt x="2737" y="1799"/>
                  </a:lnTo>
                  <a:lnTo>
                    <a:pt x="2702" y="1794"/>
                  </a:lnTo>
                  <a:lnTo>
                    <a:pt x="2669" y="1784"/>
                  </a:lnTo>
                  <a:lnTo>
                    <a:pt x="2636" y="1767"/>
                  </a:lnTo>
                  <a:lnTo>
                    <a:pt x="2609" y="1750"/>
                  </a:lnTo>
                  <a:lnTo>
                    <a:pt x="2584" y="1728"/>
                  </a:lnTo>
                  <a:lnTo>
                    <a:pt x="2564" y="1705"/>
                  </a:lnTo>
                  <a:lnTo>
                    <a:pt x="2547" y="1678"/>
                  </a:lnTo>
                  <a:lnTo>
                    <a:pt x="2532" y="1649"/>
                  </a:lnTo>
                  <a:lnTo>
                    <a:pt x="2522" y="1620"/>
                  </a:lnTo>
                  <a:lnTo>
                    <a:pt x="2178" y="1421"/>
                  </a:lnTo>
                  <a:lnTo>
                    <a:pt x="1354" y="2850"/>
                  </a:lnTo>
                  <a:lnTo>
                    <a:pt x="1414" y="2869"/>
                  </a:lnTo>
                  <a:lnTo>
                    <a:pt x="1476" y="2887"/>
                  </a:lnTo>
                  <a:lnTo>
                    <a:pt x="1540" y="2904"/>
                  </a:lnTo>
                  <a:lnTo>
                    <a:pt x="1606" y="2919"/>
                  </a:lnTo>
                  <a:lnTo>
                    <a:pt x="1674" y="2933"/>
                  </a:lnTo>
                  <a:lnTo>
                    <a:pt x="1741" y="2944"/>
                  </a:lnTo>
                  <a:lnTo>
                    <a:pt x="1810" y="2953"/>
                  </a:lnTo>
                  <a:lnTo>
                    <a:pt x="1880" y="2959"/>
                  </a:lnTo>
                  <a:lnTo>
                    <a:pt x="1950" y="2963"/>
                  </a:lnTo>
                  <a:lnTo>
                    <a:pt x="2018" y="2966"/>
                  </a:lnTo>
                  <a:lnTo>
                    <a:pt x="2087" y="2963"/>
                  </a:lnTo>
                  <a:lnTo>
                    <a:pt x="2155" y="2958"/>
                  </a:lnTo>
                  <a:lnTo>
                    <a:pt x="2221" y="2949"/>
                  </a:lnTo>
                  <a:lnTo>
                    <a:pt x="2287" y="2937"/>
                  </a:lnTo>
                  <a:lnTo>
                    <a:pt x="2351" y="2921"/>
                  </a:lnTo>
                  <a:lnTo>
                    <a:pt x="2413" y="2901"/>
                  </a:lnTo>
                  <a:lnTo>
                    <a:pt x="2473" y="2876"/>
                  </a:lnTo>
                  <a:lnTo>
                    <a:pt x="2530" y="2847"/>
                  </a:lnTo>
                  <a:lnTo>
                    <a:pt x="2508" y="2835"/>
                  </a:lnTo>
                  <a:lnTo>
                    <a:pt x="2487" y="2823"/>
                  </a:lnTo>
                  <a:lnTo>
                    <a:pt x="2470" y="2809"/>
                  </a:lnTo>
                  <a:lnTo>
                    <a:pt x="2454" y="2792"/>
                  </a:lnTo>
                  <a:lnTo>
                    <a:pt x="2443" y="2775"/>
                  </a:lnTo>
                  <a:lnTo>
                    <a:pt x="2437" y="2754"/>
                  </a:lnTo>
                  <a:lnTo>
                    <a:pt x="2436" y="2733"/>
                  </a:lnTo>
                  <a:lnTo>
                    <a:pt x="2439" y="2711"/>
                  </a:lnTo>
                  <a:lnTo>
                    <a:pt x="2447" y="2693"/>
                  </a:lnTo>
                  <a:lnTo>
                    <a:pt x="2459" y="2677"/>
                  </a:lnTo>
                  <a:lnTo>
                    <a:pt x="2474" y="2663"/>
                  </a:lnTo>
                  <a:lnTo>
                    <a:pt x="2491" y="2651"/>
                  </a:lnTo>
                  <a:lnTo>
                    <a:pt x="2510" y="2640"/>
                  </a:lnTo>
                  <a:lnTo>
                    <a:pt x="2529" y="2631"/>
                  </a:lnTo>
                  <a:lnTo>
                    <a:pt x="2550" y="2623"/>
                  </a:lnTo>
                  <a:lnTo>
                    <a:pt x="2569" y="2617"/>
                  </a:lnTo>
                  <a:lnTo>
                    <a:pt x="2588" y="2611"/>
                  </a:lnTo>
                  <a:lnTo>
                    <a:pt x="2645" y="2595"/>
                  </a:lnTo>
                  <a:lnTo>
                    <a:pt x="2703" y="2582"/>
                  </a:lnTo>
                  <a:lnTo>
                    <a:pt x="2763" y="2571"/>
                  </a:lnTo>
                  <a:lnTo>
                    <a:pt x="2821" y="2561"/>
                  </a:lnTo>
                  <a:lnTo>
                    <a:pt x="2916" y="2546"/>
                  </a:lnTo>
                  <a:lnTo>
                    <a:pt x="3010" y="2533"/>
                  </a:lnTo>
                  <a:lnTo>
                    <a:pt x="3073" y="2523"/>
                  </a:lnTo>
                  <a:lnTo>
                    <a:pt x="3135" y="2513"/>
                  </a:lnTo>
                  <a:lnTo>
                    <a:pt x="3206" y="2612"/>
                  </a:lnTo>
                  <a:lnTo>
                    <a:pt x="3153" y="2706"/>
                  </a:lnTo>
                  <a:lnTo>
                    <a:pt x="3099" y="2800"/>
                  </a:lnTo>
                  <a:lnTo>
                    <a:pt x="3046" y="2895"/>
                  </a:lnTo>
                  <a:lnTo>
                    <a:pt x="3015" y="2945"/>
                  </a:lnTo>
                  <a:lnTo>
                    <a:pt x="2983" y="2995"/>
                  </a:lnTo>
                  <a:lnTo>
                    <a:pt x="2950" y="3045"/>
                  </a:lnTo>
                  <a:lnTo>
                    <a:pt x="2915" y="3092"/>
                  </a:lnTo>
                  <a:lnTo>
                    <a:pt x="2901" y="3108"/>
                  </a:lnTo>
                  <a:lnTo>
                    <a:pt x="2887" y="3126"/>
                  </a:lnTo>
                  <a:lnTo>
                    <a:pt x="2871" y="3143"/>
                  </a:lnTo>
                  <a:lnTo>
                    <a:pt x="2852" y="3158"/>
                  </a:lnTo>
                  <a:lnTo>
                    <a:pt x="2834" y="3173"/>
                  </a:lnTo>
                  <a:lnTo>
                    <a:pt x="2813" y="3183"/>
                  </a:lnTo>
                  <a:lnTo>
                    <a:pt x="2793" y="3190"/>
                  </a:lnTo>
                  <a:lnTo>
                    <a:pt x="2770" y="3191"/>
                  </a:lnTo>
                  <a:lnTo>
                    <a:pt x="2748" y="3187"/>
                  </a:lnTo>
                  <a:lnTo>
                    <a:pt x="2728" y="3178"/>
                  </a:lnTo>
                  <a:lnTo>
                    <a:pt x="2714" y="3166"/>
                  </a:lnTo>
                  <a:lnTo>
                    <a:pt x="2701" y="3150"/>
                  </a:lnTo>
                  <a:lnTo>
                    <a:pt x="2692" y="3133"/>
                  </a:lnTo>
                  <a:lnTo>
                    <a:pt x="2686" y="3113"/>
                  </a:lnTo>
                  <a:lnTo>
                    <a:pt x="2682" y="3094"/>
                  </a:lnTo>
                  <a:lnTo>
                    <a:pt x="2607" y="3146"/>
                  </a:lnTo>
                  <a:lnTo>
                    <a:pt x="2531" y="3193"/>
                  </a:lnTo>
                  <a:lnTo>
                    <a:pt x="2452" y="3235"/>
                  </a:lnTo>
                  <a:lnTo>
                    <a:pt x="2372" y="3271"/>
                  </a:lnTo>
                  <a:lnTo>
                    <a:pt x="2289" y="3303"/>
                  </a:lnTo>
                  <a:lnTo>
                    <a:pt x="2205" y="3329"/>
                  </a:lnTo>
                  <a:lnTo>
                    <a:pt x="2118" y="3349"/>
                  </a:lnTo>
                  <a:lnTo>
                    <a:pt x="2029" y="3365"/>
                  </a:lnTo>
                  <a:lnTo>
                    <a:pt x="1936" y="3375"/>
                  </a:lnTo>
                  <a:lnTo>
                    <a:pt x="1842" y="3381"/>
                  </a:lnTo>
                  <a:lnTo>
                    <a:pt x="1727" y="3382"/>
                  </a:lnTo>
                  <a:lnTo>
                    <a:pt x="1614" y="3377"/>
                  </a:lnTo>
                  <a:lnTo>
                    <a:pt x="1501" y="3368"/>
                  </a:lnTo>
                  <a:lnTo>
                    <a:pt x="1390" y="3355"/>
                  </a:lnTo>
                  <a:lnTo>
                    <a:pt x="1277" y="3341"/>
                  </a:lnTo>
                  <a:lnTo>
                    <a:pt x="1165" y="3326"/>
                  </a:lnTo>
                  <a:lnTo>
                    <a:pt x="1053" y="3312"/>
                  </a:lnTo>
                  <a:lnTo>
                    <a:pt x="939" y="3300"/>
                  </a:lnTo>
                  <a:lnTo>
                    <a:pt x="875" y="3294"/>
                  </a:lnTo>
                  <a:lnTo>
                    <a:pt x="837" y="3240"/>
                  </a:lnTo>
                  <a:lnTo>
                    <a:pt x="777" y="3158"/>
                  </a:lnTo>
                  <a:lnTo>
                    <a:pt x="717" y="3078"/>
                  </a:lnTo>
                  <a:lnTo>
                    <a:pt x="655" y="2998"/>
                  </a:lnTo>
                  <a:lnTo>
                    <a:pt x="595" y="2918"/>
                  </a:lnTo>
                  <a:lnTo>
                    <a:pt x="534" y="2838"/>
                  </a:lnTo>
                  <a:lnTo>
                    <a:pt x="476" y="2757"/>
                  </a:lnTo>
                  <a:lnTo>
                    <a:pt x="419" y="2674"/>
                  </a:lnTo>
                  <a:lnTo>
                    <a:pt x="366" y="2588"/>
                  </a:lnTo>
                  <a:lnTo>
                    <a:pt x="316" y="2500"/>
                  </a:lnTo>
                  <a:lnTo>
                    <a:pt x="273" y="2415"/>
                  </a:lnTo>
                  <a:lnTo>
                    <a:pt x="236" y="2330"/>
                  </a:lnTo>
                  <a:lnTo>
                    <a:pt x="205" y="2244"/>
                  </a:lnTo>
                  <a:lnTo>
                    <a:pt x="179" y="2159"/>
                  </a:lnTo>
                  <a:lnTo>
                    <a:pt x="159" y="2072"/>
                  </a:lnTo>
                  <a:lnTo>
                    <a:pt x="145" y="1986"/>
                  </a:lnTo>
                  <a:lnTo>
                    <a:pt x="136" y="1898"/>
                  </a:lnTo>
                  <a:lnTo>
                    <a:pt x="133" y="1810"/>
                  </a:lnTo>
                  <a:lnTo>
                    <a:pt x="135" y="1719"/>
                  </a:lnTo>
                  <a:lnTo>
                    <a:pt x="144" y="1628"/>
                  </a:lnTo>
                  <a:lnTo>
                    <a:pt x="125" y="1634"/>
                  </a:lnTo>
                  <a:lnTo>
                    <a:pt x="106" y="1638"/>
                  </a:lnTo>
                  <a:lnTo>
                    <a:pt x="86" y="1639"/>
                  </a:lnTo>
                  <a:lnTo>
                    <a:pt x="67" y="1637"/>
                  </a:lnTo>
                  <a:lnTo>
                    <a:pt x="48" y="1630"/>
                  </a:lnTo>
                  <a:lnTo>
                    <a:pt x="31" y="1618"/>
                  </a:lnTo>
                  <a:lnTo>
                    <a:pt x="16" y="1602"/>
                  </a:lnTo>
                  <a:lnTo>
                    <a:pt x="7" y="1585"/>
                  </a:lnTo>
                  <a:lnTo>
                    <a:pt x="2" y="1565"/>
                  </a:lnTo>
                  <a:lnTo>
                    <a:pt x="0" y="1546"/>
                  </a:lnTo>
                  <a:lnTo>
                    <a:pt x="1" y="1524"/>
                  </a:lnTo>
                  <a:lnTo>
                    <a:pt x="4" y="1504"/>
                  </a:lnTo>
                  <a:lnTo>
                    <a:pt x="9" y="1482"/>
                  </a:lnTo>
                  <a:lnTo>
                    <a:pt x="15" y="1463"/>
                  </a:lnTo>
                  <a:lnTo>
                    <a:pt x="23" y="1443"/>
                  </a:lnTo>
                  <a:lnTo>
                    <a:pt x="30" y="1425"/>
                  </a:lnTo>
                  <a:lnTo>
                    <a:pt x="62" y="1353"/>
                  </a:lnTo>
                  <a:lnTo>
                    <a:pt x="97" y="1282"/>
                  </a:lnTo>
                  <a:lnTo>
                    <a:pt x="134" y="1214"/>
                  </a:lnTo>
                  <a:lnTo>
                    <a:pt x="189" y="1120"/>
                  </a:lnTo>
                  <a:lnTo>
                    <a:pt x="245" y="1027"/>
                  </a:lnTo>
                  <a:lnTo>
                    <a:pt x="299" y="933"/>
                  </a:lnTo>
                  <a:lnTo>
                    <a:pt x="419" y="945"/>
                  </a:lnTo>
                  <a:lnTo>
                    <a:pt x="442" y="1004"/>
                  </a:lnTo>
                  <a:lnTo>
                    <a:pt x="466" y="1064"/>
                  </a:lnTo>
                  <a:lnTo>
                    <a:pt x="502" y="1152"/>
                  </a:lnTo>
                  <a:lnTo>
                    <a:pt x="535" y="1241"/>
                  </a:lnTo>
                  <a:lnTo>
                    <a:pt x="563" y="1315"/>
                  </a:lnTo>
                  <a:lnTo>
                    <a:pt x="589" y="1392"/>
                  </a:lnTo>
                  <a:lnTo>
                    <a:pt x="609" y="1469"/>
                  </a:lnTo>
                  <a:lnTo>
                    <a:pt x="614" y="1487"/>
                  </a:lnTo>
                  <a:lnTo>
                    <a:pt x="618" y="1508"/>
                  </a:lnTo>
                  <a:lnTo>
                    <a:pt x="621" y="1528"/>
                  </a:lnTo>
                  <a:lnTo>
                    <a:pt x="624" y="1551"/>
                  </a:lnTo>
                  <a:lnTo>
                    <a:pt x="624" y="1573"/>
                  </a:lnTo>
                  <a:lnTo>
                    <a:pt x="621" y="1593"/>
                  </a:lnTo>
                  <a:lnTo>
                    <a:pt x="616" y="1613"/>
                  </a:lnTo>
                  <a:lnTo>
                    <a:pt x="608" y="1631"/>
                  </a:lnTo>
                  <a:lnTo>
                    <a:pt x="597" y="1647"/>
                  </a:lnTo>
                  <a:lnTo>
                    <a:pt x="580" y="1661"/>
                  </a:lnTo>
                  <a:lnTo>
                    <a:pt x="560" y="1671"/>
                  </a:lnTo>
                  <a:lnTo>
                    <a:pt x="539" y="1675"/>
                  </a:lnTo>
                  <a:lnTo>
                    <a:pt x="519" y="1675"/>
                  </a:lnTo>
                  <a:lnTo>
                    <a:pt x="497" y="1670"/>
                  </a:lnTo>
                  <a:lnTo>
                    <a:pt x="476" y="1662"/>
                  </a:lnTo>
                  <a:lnTo>
                    <a:pt x="455" y="1651"/>
                  </a:lnTo>
                  <a:lnTo>
                    <a:pt x="434" y="1636"/>
                  </a:lnTo>
                  <a:lnTo>
                    <a:pt x="439" y="1712"/>
                  </a:lnTo>
                  <a:lnTo>
                    <a:pt x="450" y="1788"/>
                  </a:lnTo>
                  <a:lnTo>
                    <a:pt x="468" y="1863"/>
                  </a:lnTo>
                  <a:lnTo>
                    <a:pt x="492" y="1937"/>
                  </a:lnTo>
                  <a:lnTo>
                    <a:pt x="522" y="2011"/>
                  </a:lnTo>
                  <a:lnTo>
                    <a:pt x="557" y="2083"/>
                  </a:lnTo>
                  <a:lnTo>
                    <a:pt x="596" y="2154"/>
                  </a:lnTo>
                  <a:lnTo>
                    <a:pt x="639" y="2223"/>
                  </a:lnTo>
                  <a:lnTo>
                    <a:pt x="686" y="2291"/>
                  </a:lnTo>
                  <a:lnTo>
                    <a:pt x="735" y="2356"/>
                  </a:lnTo>
                  <a:lnTo>
                    <a:pt x="787" y="2419"/>
                  </a:lnTo>
                  <a:lnTo>
                    <a:pt x="840" y="2479"/>
                  </a:lnTo>
                  <a:lnTo>
                    <a:pt x="894" y="2537"/>
                  </a:lnTo>
                  <a:lnTo>
                    <a:pt x="949" y="2591"/>
                  </a:lnTo>
                  <a:lnTo>
                    <a:pt x="1004" y="2642"/>
                  </a:lnTo>
                  <a:lnTo>
                    <a:pt x="1826" y="1218"/>
                  </a:lnTo>
                  <a:lnTo>
                    <a:pt x="1486" y="1022"/>
                  </a:lnTo>
                  <a:lnTo>
                    <a:pt x="1448" y="1028"/>
                  </a:lnTo>
                  <a:lnTo>
                    <a:pt x="1410" y="1029"/>
                  </a:lnTo>
                  <a:lnTo>
                    <a:pt x="1372" y="1024"/>
                  </a:lnTo>
                  <a:lnTo>
                    <a:pt x="1335" y="1014"/>
                  </a:lnTo>
                  <a:lnTo>
                    <a:pt x="1300" y="996"/>
                  </a:lnTo>
                  <a:lnTo>
                    <a:pt x="1271" y="976"/>
                  </a:lnTo>
                  <a:lnTo>
                    <a:pt x="1244" y="952"/>
                  </a:lnTo>
                  <a:lnTo>
                    <a:pt x="1221" y="924"/>
                  </a:lnTo>
                  <a:lnTo>
                    <a:pt x="1204" y="896"/>
                  </a:lnTo>
                  <a:lnTo>
                    <a:pt x="1191" y="864"/>
                  </a:lnTo>
                  <a:lnTo>
                    <a:pt x="1181" y="830"/>
                  </a:lnTo>
                  <a:lnTo>
                    <a:pt x="1177" y="796"/>
                  </a:lnTo>
                  <a:lnTo>
                    <a:pt x="1178" y="761"/>
                  </a:lnTo>
                  <a:lnTo>
                    <a:pt x="1184" y="727"/>
                  </a:lnTo>
                  <a:lnTo>
                    <a:pt x="1195" y="692"/>
                  </a:lnTo>
                  <a:lnTo>
                    <a:pt x="1210" y="660"/>
                  </a:lnTo>
                  <a:lnTo>
                    <a:pt x="1231" y="630"/>
                  </a:lnTo>
                  <a:lnTo>
                    <a:pt x="1255" y="603"/>
                  </a:lnTo>
                  <a:lnTo>
                    <a:pt x="1282" y="582"/>
                  </a:lnTo>
                  <a:lnTo>
                    <a:pt x="1312" y="564"/>
                  </a:lnTo>
                  <a:lnTo>
                    <a:pt x="1344" y="550"/>
                  </a:lnTo>
                  <a:lnTo>
                    <a:pt x="1376" y="542"/>
                  </a:lnTo>
                  <a:lnTo>
                    <a:pt x="1411" y="538"/>
                  </a:lnTo>
                  <a:lnTo>
                    <a:pt x="1445" y="538"/>
                  </a:lnTo>
                  <a:lnTo>
                    <a:pt x="1480" y="544"/>
                  </a:lnTo>
                  <a:lnTo>
                    <a:pt x="1514" y="554"/>
                  </a:lnTo>
                  <a:lnTo>
                    <a:pt x="1547" y="570"/>
                  </a:lnTo>
                  <a:lnTo>
                    <a:pt x="1575" y="589"/>
                  </a:lnTo>
                  <a:lnTo>
                    <a:pt x="1601" y="612"/>
                  </a:lnTo>
                  <a:lnTo>
                    <a:pt x="1622" y="638"/>
                  </a:lnTo>
                  <a:lnTo>
                    <a:pt x="1641" y="667"/>
                  </a:lnTo>
                  <a:lnTo>
                    <a:pt x="1654" y="698"/>
                  </a:lnTo>
                  <a:lnTo>
                    <a:pt x="1663" y="729"/>
                  </a:lnTo>
                  <a:lnTo>
                    <a:pt x="1669" y="763"/>
                  </a:lnTo>
                  <a:lnTo>
                    <a:pt x="1983" y="945"/>
                  </a:lnTo>
                  <a:lnTo>
                    <a:pt x="2083" y="773"/>
                  </a:lnTo>
                  <a:lnTo>
                    <a:pt x="2054" y="730"/>
                  </a:lnTo>
                  <a:lnTo>
                    <a:pt x="2032" y="684"/>
                  </a:lnTo>
                  <a:lnTo>
                    <a:pt x="2013" y="637"/>
                  </a:lnTo>
                  <a:lnTo>
                    <a:pt x="2000" y="588"/>
                  </a:lnTo>
                  <a:lnTo>
                    <a:pt x="1993" y="539"/>
                  </a:lnTo>
                  <a:lnTo>
                    <a:pt x="1990" y="488"/>
                  </a:lnTo>
                  <a:lnTo>
                    <a:pt x="1992" y="438"/>
                  </a:lnTo>
                  <a:lnTo>
                    <a:pt x="2000" y="388"/>
                  </a:lnTo>
                  <a:lnTo>
                    <a:pt x="2012" y="339"/>
                  </a:lnTo>
                  <a:lnTo>
                    <a:pt x="2031" y="290"/>
                  </a:lnTo>
                  <a:lnTo>
                    <a:pt x="2054" y="243"/>
                  </a:lnTo>
                  <a:lnTo>
                    <a:pt x="2082" y="201"/>
                  </a:lnTo>
                  <a:lnTo>
                    <a:pt x="2113" y="163"/>
                  </a:lnTo>
                  <a:lnTo>
                    <a:pt x="2147" y="128"/>
                  </a:lnTo>
                  <a:lnTo>
                    <a:pt x="2182" y="99"/>
                  </a:lnTo>
                  <a:lnTo>
                    <a:pt x="2221" y="72"/>
                  </a:lnTo>
                  <a:lnTo>
                    <a:pt x="2262" y="49"/>
                  </a:lnTo>
                  <a:lnTo>
                    <a:pt x="2305" y="31"/>
                  </a:lnTo>
                  <a:lnTo>
                    <a:pt x="2351" y="16"/>
                  </a:lnTo>
                  <a:lnTo>
                    <a:pt x="2396" y="6"/>
                  </a:lnTo>
                  <a:lnTo>
                    <a:pt x="2443" y="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48"/>
            <p:cNvSpPr txBox="1">
              <a:spLocks noChangeArrowheads="1"/>
            </p:cNvSpPr>
            <p:nvPr/>
          </p:nvSpPr>
          <p:spPr bwMode="auto">
            <a:xfrm>
              <a:off x="9988778" y="5654858"/>
              <a:ext cx="1655762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A20000"/>
                  </a:solidFill>
                </a:rPr>
                <a:t>Gopalpur Port</a:t>
              </a:r>
            </a:p>
          </p:txBody>
        </p:sp>
        <p:sp>
          <p:nvSpPr>
            <p:cNvPr id="102" name="Freeform 32"/>
            <p:cNvSpPr>
              <a:spLocks noChangeAspect="1" noEditPoints="1"/>
            </p:cNvSpPr>
            <p:nvPr/>
          </p:nvSpPr>
          <p:spPr bwMode="auto">
            <a:xfrm>
              <a:off x="9915753" y="5488170"/>
              <a:ext cx="241300" cy="255588"/>
            </a:xfrm>
            <a:custGeom>
              <a:avLst/>
              <a:gdLst>
                <a:gd name="T0" fmla="*/ 1006896881 w 3206"/>
                <a:gd name="T1" fmla="*/ 149338663 h 3382"/>
                <a:gd name="T2" fmla="*/ 979926601 w 3206"/>
                <a:gd name="T3" fmla="*/ 218827841 h 3382"/>
                <a:gd name="T4" fmla="*/ 1019739069 w 3206"/>
                <a:gd name="T5" fmla="*/ 280549697 h 3382"/>
                <a:gd name="T6" fmla="*/ 1092945770 w 3206"/>
                <a:gd name="T7" fmla="*/ 284861668 h 3382"/>
                <a:gd name="T8" fmla="*/ 1139176547 w 3206"/>
                <a:gd name="T9" fmla="*/ 226166813 h 3382"/>
                <a:gd name="T10" fmla="*/ 1120340998 w 3206"/>
                <a:gd name="T11" fmla="*/ 155809528 h 3382"/>
                <a:gd name="T12" fmla="*/ 1065544974 w 3206"/>
                <a:gd name="T13" fmla="*/ 0 h 3382"/>
                <a:gd name="T14" fmla="*/ 1182416288 w 3206"/>
                <a:gd name="T15" fmla="*/ 39710531 h 3382"/>
                <a:gd name="T16" fmla="*/ 1255622990 w 3206"/>
                <a:gd name="T17" fmla="*/ 136391188 h 3382"/>
                <a:gd name="T18" fmla="*/ 1263757720 w 3206"/>
                <a:gd name="T19" fmla="*/ 256379476 h 3382"/>
                <a:gd name="T20" fmla="*/ 1199971653 w 3206"/>
                <a:gd name="T21" fmla="*/ 366007608 h 3382"/>
                <a:gd name="T22" fmla="*/ 1086097020 w 3206"/>
                <a:gd name="T23" fmla="*/ 418665614 h 3382"/>
                <a:gd name="T24" fmla="*/ 1163580663 w 3206"/>
                <a:gd name="T25" fmla="*/ 565845381 h 3382"/>
                <a:gd name="T26" fmla="*/ 1247057743 w 3206"/>
                <a:gd name="T27" fmla="*/ 587422616 h 3382"/>
                <a:gd name="T28" fmla="*/ 1286445415 w 3206"/>
                <a:gd name="T29" fmla="*/ 665547298 h 3382"/>
                <a:gd name="T30" fmla="*/ 1253481697 w 3206"/>
                <a:gd name="T31" fmla="*/ 748417966 h 3382"/>
                <a:gd name="T32" fmla="*/ 1171715393 w 3206"/>
                <a:gd name="T33" fmla="*/ 776471810 h 3382"/>
                <a:gd name="T34" fmla="*/ 1097653303 w 3206"/>
                <a:gd name="T35" fmla="*/ 735898839 h 3382"/>
                <a:gd name="T36" fmla="*/ 605333414 w 3206"/>
                <a:gd name="T37" fmla="*/ 1238297636 h 3382"/>
                <a:gd name="T38" fmla="*/ 774865104 w 3206"/>
                <a:gd name="T39" fmla="*/ 1274552817 h 3382"/>
                <a:gd name="T40" fmla="*/ 950814952 w 3206"/>
                <a:gd name="T41" fmla="*/ 1272822345 h 3382"/>
                <a:gd name="T42" fmla="*/ 1073679704 w 3206"/>
                <a:gd name="T43" fmla="*/ 1223619615 h 3382"/>
                <a:gd name="T44" fmla="*/ 1042857279 w 3206"/>
                <a:gd name="T45" fmla="*/ 1179597038 h 3382"/>
                <a:gd name="T46" fmla="*/ 1074535092 w 3206"/>
                <a:gd name="T47" fmla="*/ 1139458159 h 3382"/>
                <a:gd name="T48" fmla="*/ 1157156784 w 3206"/>
                <a:gd name="T49" fmla="*/ 1114425574 h 3382"/>
                <a:gd name="T50" fmla="*/ 1342096751 w 3206"/>
                <a:gd name="T51" fmla="*/ 1084641259 h 3382"/>
                <a:gd name="T52" fmla="*/ 1277030424 w 3206"/>
                <a:gd name="T53" fmla="*/ 1292680445 h 3382"/>
                <a:gd name="T54" fmla="*/ 1220948496 w 3206"/>
                <a:gd name="T55" fmla="*/ 1363032062 h 3382"/>
                <a:gd name="T56" fmla="*/ 1167863324 w 3206"/>
                <a:gd name="T57" fmla="*/ 1371661822 h 3382"/>
                <a:gd name="T58" fmla="*/ 1116063981 w 3206"/>
                <a:gd name="T59" fmla="*/ 1357851908 h 3382"/>
                <a:gd name="T60" fmla="*/ 906719899 w 3206"/>
                <a:gd name="T61" fmla="*/ 1445468714 h 3382"/>
                <a:gd name="T62" fmla="*/ 642579717 w 3206"/>
                <a:gd name="T63" fmla="*/ 1453670126 h 3382"/>
                <a:gd name="T64" fmla="*/ 374587542 w 3206"/>
                <a:gd name="T65" fmla="*/ 1421732660 h 3382"/>
                <a:gd name="T66" fmla="*/ 228604579 w 3206"/>
                <a:gd name="T67" fmla="*/ 1224916070 h 3382"/>
                <a:gd name="T68" fmla="*/ 101032445 w 3206"/>
                <a:gd name="T69" fmla="*/ 1005654214 h 3382"/>
                <a:gd name="T70" fmla="*/ 56937317 w 3206"/>
                <a:gd name="T71" fmla="*/ 781217872 h 3382"/>
                <a:gd name="T72" fmla="*/ 28681056 w 3206"/>
                <a:gd name="T73" fmla="*/ 706548616 h 3382"/>
                <a:gd name="T74" fmla="*/ 0 w 3206"/>
                <a:gd name="T75" fmla="*/ 667272101 h 3382"/>
                <a:gd name="T76" fmla="*/ 12842188 w 3206"/>
                <a:gd name="T77" fmla="*/ 615048112 h 3382"/>
                <a:gd name="T78" fmla="*/ 128002726 w 3206"/>
                <a:gd name="T79" fmla="*/ 402696880 h 3382"/>
                <a:gd name="T80" fmla="*/ 241021895 w 3206"/>
                <a:gd name="T81" fmla="*/ 567570185 h 3382"/>
                <a:gd name="T82" fmla="*/ 267136863 w 3206"/>
                <a:gd name="T83" fmla="*/ 669430920 h 3382"/>
                <a:gd name="T84" fmla="*/ 248301237 w 3206"/>
                <a:gd name="T85" fmla="*/ 716908848 h 3382"/>
                <a:gd name="T86" fmla="*/ 194785474 w 3206"/>
                <a:gd name="T87" fmla="*/ 712591133 h 3382"/>
                <a:gd name="T88" fmla="*/ 223466605 w 3206"/>
                <a:gd name="T89" fmla="*/ 867972314 h 3382"/>
                <a:gd name="T90" fmla="*/ 336916292 w 3206"/>
                <a:gd name="T91" fmla="*/ 1044068289 h 3382"/>
                <a:gd name="T92" fmla="*/ 636161484 w 3206"/>
                <a:gd name="T93" fmla="*/ 441105288 h 3382"/>
                <a:gd name="T94" fmla="*/ 544119157 w 3206"/>
                <a:gd name="T95" fmla="*/ 421252856 h 3382"/>
                <a:gd name="T96" fmla="*/ 503876172 w 3206"/>
                <a:gd name="T97" fmla="*/ 343562266 h 3382"/>
                <a:gd name="T98" fmla="*/ 537270406 w 3206"/>
                <a:gd name="T99" fmla="*/ 260263175 h 3382"/>
                <a:gd name="T100" fmla="*/ 618606118 w 3206"/>
                <a:gd name="T101" fmla="*/ 232209331 h 3382"/>
                <a:gd name="T102" fmla="*/ 694379060 w 3206"/>
                <a:gd name="T103" fmla="*/ 275369544 h 3382"/>
                <a:gd name="T104" fmla="*/ 891736343 w 3206"/>
                <a:gd name="T105" fmla="*/ 333636051 h 3382"/>
                <a:gd name="T106" fmla="*/ 851923875 w 3206"/>
                <a:gd name="T107" fmla="*/ 210626428 h 3382"/>
                <a:gd name="T108" fmla="*/ 891305826 w 3206"/>
                <a:gd name="T109" fmla="*/ 86754366 h 3382"/>
                <a:gd name="T110" fmla="*/ 986775351 w 3206"/>
                <a:gd name="T111" fmla="*/ 13381566 h 3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06" h="3382">
                  <a:moveTo>
                    <a:pt x="2485" y="299"/>
                  </a:moveTo>
                  <a:lnTo>
                    <a:pt x="2456" y="300"/>
                  </a:lnTo>
                  <a:lnTo>
                    <a:pt x="2428" y="305"/>
                  </a:lnTo>
                  <a:lnTo>
                    <a:pt x="2401" y="314"/>
                  </a:lnTo>
                  <a:lnTo>
                    <a:pt x="2375" y="328"/>
                  </a:lnTo>
                  <a:lnTo>
                    <a:pt x="2352" y="346"/>
                  </a:lnTo>
                  <a:lnTo>
                    <a:pt x="2331" y="367"/>
                  </a:lnTo>
                  <a:lnTo>
                    <a:pt x="2314" y="393"/>
                  </a:lnTo>
                  <a:lnTo>
                    <a:pt x="2300" y="421"/>
                  </a:lnTo>
                  <a:lnTo>
                    <a:pt x="2292" y="449"/>
                  </a:lnTo>
                  <a:lnTo>
                    <a:pt x="2288" y="478"/>
                  </a:lnTo>
                  <a:lnTo>
                    <a:pt x="2289" y="507"/>
                  </a:lnTo>
                  <a:lnTo>
                    <a:pt x="2294" y="536"/>
                  </a:lnTo>
                  <a:lnTo>
                    <a:pt x="2304" y="563"/>
                  </a:lnTo>
                  <a:lnTo>
                    <a:pt x="2318" y="589"/>
                  </a:lnTo>
                  <a:lnTo>
                    <a:pt x="2335" y="611"/>
                  </a:lnTo>
                  <a:lnTo>
                    <a:pt x="2357" y="633"/>
                  </a:lnTo>
                  <a:lnTo>
                    <a:pt x="2382" y="650"/>
                  </a:lnTo>
                  <a:lnTo>
                    <a:pt x="2410" y="663"/>
                  </a:lnTo>
                  <a:lnTo>
                    <a:pt x="2439" y="672"/>
                  </a:lnTo>
                  <a:lnTo>
                    <a:pt x="2468" y="675"/>
                  </a:lnTo>
                  <a:lnTo>
                    <a:pt x="2497" y="674"/>
                  </a:lnTo>
                  <a:lnTo>
                    <a:pt x="2525" y="669"/>
                  </a:lnTo>
                  <a:lnTo>
                    <a:pt x="2553" y="660"/>
                  </a:lnTo>
                  <a:lnTo>
                    <a:pt x="2578" y="645"/>
                  </a:lnTo>
                  <a:lnTo>
                    <a:pt x="2602" y="628"/>
                  </a:lnTo>
                  <a:lnTo>
                    <a:pt x="2622" y="606"/>
                  </a:lnTo>
                  <a:lnTo>
                    <a:pt x="2640" y="581"/>
                  </a:lnTo>
                  <a:lnTo>
                    <a:pt x="2653" y="553"/>
                  </a:lnTo>
                  <a:lnTo>
                    <a:pt x="2661" y="524"/>
                  </a:lnTo>
                  <a:lnTo>
                    <a:pt x="2664" y="495"/>
                  </a:lnTo>
                  <a:lnTo>
                    <a:pt x="2663" y="467"/>
                  </a:lnTo>
                  <a:lnTo>
                    <a:pt x="2658" y="438"/>
                  </a:lnTo>
                  <a:lnTo>
                    <a:pt x="2649" y="410"/>
                  </a:lnTo>
                  <a:lnTo>
                    <a:pt x="2636" y="385"/>
                  </a:lnTo>
                  <a:lnTo>
                    <a:pt x="2617" y="361"/>
                  </a:lnTo>
                  <a:lnTo>
                    <a:pt x="2596" y="341"/>
                  </a:lnTo>
                  <a:lnTo>
                    <a:pt x="2571" y="323"/>
                  </a:lnTo>
                  <a:lnTo>
                    <a:pt x="2543" y="310"/>
                  </a:lnTo>
                  <a:lnTo>
                    <a:pt x="2515" y="302"/>
                  </a:lnTo>
                  <a:lnTo>
                    <a:pt x="2485" y="299"/>
                  </a:lnTo>
                  <a:close/>
                  <a:moveTo>
                    <a:pt x="2489" y="0"/>
                  </a:moveTo>
                  <a:lnTo>
                    <a:pt x="2536" y="3"/>
                  </a:lnTo>
                  <a:lnTo>
                    <a:pt x="2583" y="11"/>
                  </a:lnTo>
                  <a:lnTo>
                    <a:pt x="2630" y="25"/>
                  </a:lnTo>
                  <a:lnTo>
                    <a:pt x="2676" y="42"/>
                  </a:lnTo>
                  <a:lnTo>
                    <a:pt x="2720" y="65"/>
                  </a:lnTo>
                  <a:lnTo>
                    <a:pt x="2762" y="92"/>
                  </a:lnTo>
                  <a:lnTo>
                    <a:pt x="2800" y="122"/>
                  </a:lnTo>
                  <a:lnTo>
                    <a:pt x="2835" y="156"/>
                  </a:lnTo>
                  <a:lnTo>
                    <a:pt x="2865" y="193"/>
                  </a:lnTo>
                  <a:lnTo>
                    <a:pt x="2891" y="232"/>
                  </a:lnTo>
                  <a:lnTo>
                    <a:pt x="2915" y="273"/>
                  </a:lnTo>
                  <a:lnTo>
                    <a:pt x="2933" y="316"/>
                  </a:lnTo>
                  <a:lnTo>
                    <a:pt x="2946" y="360"/>
                  </a:lnTo>
                  <a:lnTo>
                    <a:pt x="2957" y="406"/>
                  </a:lnTo>
                  <a:lnTo>
                    <a:pt x="2962" y="452"/>
                  </a:lnTo>
                  <a:lnTo>
                    <a:pt x="2963" y="500"/>
                  </a:lnTo>
                  <a:lnTo>
                    <a:pt x="2960" y="547"/>
                  </a:lnTo>
                  <a:lnTo>
                    <a:pt x="2952" y="594"/>
                  </a:lnTo>
                  <a:lnTo>
                    <a:pt x="2938" y="640"/>
                  </a:lnTo>
                  <a:lnTo>
                    <a:pt x="2921" y="686"/>
                  </a:lnTo>
                  <a:lnTo>
                    <a:pt x="2898" y="730"/>
                  </a:lnTo>
                  <a:lnTo>
                    <a:pt x="2871" y="773"/>
                  </a:lnTo>
                  <a:lnTo>
                    <a:pt x="2839" y="812"/>
                  </a:lnTo>
                  <a:lnTo>
                    <a:pt x="2803" y="848"/>
                  </a:lnTo>
                  <a:lnTo>
                    <a:pt x="2765" y="879"/>
                  </a:lnTo>
                  <a:lnTo>
                    <a:pt x="2723" y="907"/>
                  </a:lnTo>
                  <a:lnTo>
                    <a:pt x="2680" y="929"/>
                  </a:lnTo>
                  <a:lnTo>
                    <a:pt x="2634" y="948"/>
                  </a:lnTo>
                  <a:lnTo>
                    <a:pt x="2587" y="961"/>
                  </a:lnTo>
                  <a:lnTo>
                    <a:pt x="2537" y="970"/>
                  </a:lnTo>
                  <a:lnTo>
                    <a:pt x="2487" y="974"/>
                  </a:lnTo>
                  <a:lnTo>
                    <a:pt x="2437" y="972"/>
                  </a:lnTo>
                  <a:lnTo>
                    <a:pt x="2335" y="1148"/>
                  </a:lnTo>
                  <a:lnTo>
                    <a:pt x="2653" y="1331"/>
                  </a:lnTo>
                  <a:lnTo>
                    <a:pt x="2685" y="1319"/>
                  </a:lnTo>
                  <a:lnTo>
                    <a:pt x="2718" y="1311"/>
                  </a:lnTo>
                  <a:lnTo>
                    <a:pt x="2752" y="1308"/>
                  </a:lnTo>
                  <a:lnTo>
                    <a:pt x="2785" y="1309"/>
                  </a:lnTo>
                  <a:lnTo>
                    <a:pt x="2818" y="1315"/>
                  </a:lnTo>
                  <a:lnTo>
                    <a:pt x="2851" y="1325"/>
                  </a:lnTo>
                  <a:lnTo>
                    <a:pt x="2882" y="1341"/>
                  </a:lnTo>
                  <a:lnTo>
                    <a:pt x="2913" y="1361"/>
                  </a:lnTo>
                  <a:lnTo>
                    <a:pt x="2938" y="1386"/>
                  </a:lnTo>
                  <a:lnTo>
                    <a:pt x="2961" y="1413"/>
                  </a:lnTo>
                  <a:lnTo>
                    <a:pt x="2978" y="1442"/>
                  </a:lnTo>
                  <a:lnTo>
                    <a:pt x="2992" y="1474"/>
                  </a:lnTo>
                  <a:lnTo>
                    <a:pt x="3001" y="1507"/>
                  </a:lnTo>
                  <a:lnTo>
                    <a:pt x="3005" y="1542"/>
                  </a:lnTo>
                  <a:lnTo>
                    <a:pt x="3004" y="1576"/>
                  </a:lnTo>
                  <a:lnTo>
                    <a:pt x="2999" y="1611"/>
                  </a:lnTo>
                  <a:lnTo>
                    <a:pt x="2989" y="1644"/>
                  </a:lnTo>
                  <a:lnTo>
                    <a:pt x="2972" y="1677"/>
                  </a:lnTo>
                  <a:lnTo>
                    <a:pt x="2952" y="1708"/>
                  </a:lnTo>
                  <a:lnTo>
                    <a:pt x="2928" y="1734"/>
                  </a:lnTo>
                  <a:lnTo>
                    <a:pt x="2900" y="1756"/>
                  </a:lnTo>
                  <a:lnTo>
                    <a:pt x="2871" y="1774"/>
                  </a:lnTo>
                  <a:lnTo>
                    <a:pt x="2839" y="1787"/>
                  </a:lnTo>
                  <a:lnTo>
                    <a:pt x="2806" y="1796"/>
                  </a:lnTo>
                  <a:lnTo>
                    <a:pt x="2772" y="1800"/>
                  </a:lnTo>
                  <a:lnTo>
                    <a:pt x="2737" y="1799"/>
                  </a:lnTo>
                  <a:lnTo>
                    <a:pt x="2702" y="1794"/>
                  </a:lnTo>
                  <a:lnTo>
                    <a:pt x="2669" y="1784"/>
                  </a:lnTo>
                  <a:lnTo>
                    <a:pt x="2636" y="1767"/>
                  </a:lnTo>
                  <a:lnTo>
                    <a:pt x="2609" y="1750"/>
                  </a:lnTo>
                  <a:lnTo>
                    <a:pt x="2584" y="1728"/>
                  </a:lnTo>
                  <a:lnTo>
                    <a:pt x="2564" y="1705"/>
                  </a:lnTo>
                  <a:lnTo>
                    <a:pt x="2547" y="1678"/>
                  </a:lnTo>
                  <a:lnTo>
                    <a:pt x="2532" y="1649"/>
                  </a:lnTo>
                  <a:lnTo>
                    <a:pt x="2522" y="1620"/>
                  </a:lnTo>
                  <a:lnTo>
                    <a:pt x="2178" y="1421"/>
                  </a:lnTo>
                  <a:lnTo>
                    <a:pt x="1354" y="2850"/>
                  </a:lnTo>
                  <a:lnTo>
                    <a:pt x="1414" y="2869"/>
                  </a:lnTo>
                  <a:lnTo>
                    <a:pt x="1476" y="2887"/>
                  </a:lnTo>
                  <a:lnTo>
                    <a:pt x="1540" y="2904"/>
                  </a:lnTo>
                  <a:lnTo>
                    <a:pt x="1606" y="2919"/>
                  </a:lnTo>
                  <a:lnTo>
                    <a:pt x="1674" y="2933"/>
                  </a:lnTo>
                  <a:lnTo>
                    <a:pt x="1741" y="2944"/>
                  </a:lnTo>
                  <a:lnTo>
                    <a:pt x="1810" y="2953"/>
                  </a:lnTo>
                  <a:lnTo>
                    <a:pt x="1880" y="2959"/>
                  </a:lnTo>
                  <a:lnTo>
                    <a:pt x="1950" y="2963"/>
                  </a:lnTo>
                  <a:lnTo>
                    <a:pt x="2018" y="2966"/>
                  </a:lnTo>
                  <a:lnTo>
                    <a:pt x="2087" y="2963"/>
                  </a:lnTo>
                  <a:lnTo>
                    <a:pt x="2155" y="2958"/>
                  </a:lnTo>
                  <a:lnTo>
                    <a:pt x="2221" y="2949"/>
                  </a:lnTo>
                  <a:lnTo>
                    <a:pt x="2287" y="2937"/>
                  </a:lnTo>
                  <a:lnTo>
                    <a:pt x="2351" y="2921"/>
                  </a:lnTo>
                  <a:lnTo>
                    <a:pt x="2413" y="2901"/>
                  </a:lnTo>
                  <a:lnTo>
                    <a:pt x="2473" y="2876"/>
                  </a:lnTo>
                  <a:lnTo>
                    <a:pt x="2530" y="2847"/>
                  </a:lnTo>
                  <a:lnTo>
                    <a:pt x="2508" y="2835"/>
                  </a:lnTo>
                  <a:lnTo>
                    <a:pt x="2487" y="2823"/>
                  </a:lnTo>
                  <a:lnTo>
                    <a:pt x="2470" y="2809"/>
                  </a:lnTo>
                  <a:lnTo>
                    <a:pt x="2454" y="2792"/>
                  </a:lnTo>
                  <a:lnTo>
                    <a:pt x="2443" y="2775"/>
                  </a:lnTo>
                  <a:lnTo>
                    <a:pt x="2437" y="2754"/>
                  </a:lnTo>
                  <a:lnTo>
                    <a:pt x="2436" y="2733"/>
                  </a:lnTo>
                  <a:lnTo>
                    <a:pt x="2439" y="2711"/>
                  </a:lnTo>
                  <a:lnTo>
                    <a:pt x="2447" y="2693"/>
                  </a:lnTo>
                  <a:lnTo>
                    <a:pt x="2459" y="2677"/>
                  </a:lnTo>
                  <a:lnTo>
                    <a:pt x="2474" y="2663"/>
                  </a:lnTo>
                  <a:lnTo>
                    <a:pt x="2491" y="2651"/>
                  </a:lnTo>
                  <a:lnTo>
                    <a:pt x="2510" y="2640"/>
                  </a:lnTo>
                  <a:lnTo>
                    <a:pt x="2529" y="2631"/>
                  </a:lnTo>
                  <a:lnTo>
                    <a:pt x="2550" y="2623"/>
                  </a:lnTo>
                  <a:lnTo>
                    <a:pt x="2569" y="2617"/>
                  </a:lnTo>
                  <a:lnTo>
                    <a:pt x="2588" y="2611"/>
                  </a:lnTo>
                  <a:lnTo>
                    <a:pt x="2645" y="2595"/>
                  </a:lnTo>
                  <a:lnTo>
                    <a:pt x="2703" y="2582"/>
                  </a:lnTo>
                  <a:lnTo>
                    <a:pt x="2763" y="2571"/>
                  </a:lnTo>
                  <a:lnTo>
                    <a:pt x="2821" y="2561"/>
                  </a:lnTo>
                  <a:lnTo>
                    <a:pt x="2916" y="2546"/>
                  </a:lnTo>
                  <a:lnTo>
                    <a:pt x="3010" y="2533"/>
                  </a:lnTo>
                  <a:lnTo>
                    <a:pt x="3073" y="2523"/>
                  </a:lnTo>
                  <a:lnTo>
                    <a:pt x="3135" y="2513"/>
                  </a:lnTo>
                  <a:lnTo>
                    <a:pt x="3206" y="2612"/>
                  </a:lnTo>
                  <a:lnTo>
                    <a:pt x="3153" y="2706"/>
                  </a:lnTo>
                  <a:lnTo>
                    <a:pt x="3099" y="2800"/>
                  </a:lnTo>
                  <a:lnTo>
                    <a:pt x="3046" y="2895"/>
                  </a:lnTo>
                  <a:lnTo>
                    <a:pt x="3015" y="2945"/>
                  </a:lnTo>
                  <a:lnTo>
                    <a:pt x="2983" y="2995"/>
                  </a:lnTo>
                  <a:lnTo>
                    <a:pt x="2950" y="3045"/>
                  </a:lnTo>
                  <a:lnTo>
                    <a:pt x="2915" y="3092"/>
                  </a:lnTo>
                  <a:lnTo>
                    <a:pt x="2901" y="3108"/>
                  </a:lnTo>
                  <a:lnTo>
                    <a:pt x="2887" y="3126"/>
                  </a:lnTo>
                  <a:lnTo>
                    <a:pt x="2871" y="3143"/>
                  </a:lnTo>
                  <a:lnTo>
                    <a:pt x="2852" y="3158"/>
                  </a:lnTo>
                  <a:lnTo>
                    <a:pt x="2834" y="3173"/>
                  </a:lnTo>
                  <a:lnTo>
                    <a:pt x="2813" y="3183"/>
                  </a:lnTo>
                  <a:lnTo>
                    <a:pt x="2793" y="3190"/>
                  </a:lnTo>
                  <a:lnTo>
                    <a:pt x="2770" y="3191"/>
                  </a:lnTo>
                  <a:lnTo>
                    <a:pt x="2748" y="3187"/>
                  </a:lnTo>
                  <a:lnTo>
                    <a:pt x="2728" y="3178"/>
                  </a:lnTo>
                  <a:lnTo>
                    <a:pt x="2714" y="3166"/>
                  </a:lnTo>
                  <a:lnTo>
                    <a:pt x="2701" y="3150"/>
                  </a:lnTo>
                  <a:lnTo>
                    <a:pt x="2692" y="3133"/>
                  </a:lnTo>
                  <a:lnTo>
                    <a:pt x="2686" y="3113"/>
                  </a:lnTo>
                  <a:lnTo>
                    <a:pt x="2682" y="3094"/>
                  </a:lnTo>
                  <a:lnTo>
                    <a:pt x="2607" y="3146"/>
                  </a:lnTo>
                  <a:lnTo>
                    <a:pt x="2531" y="3193"/>
                  </a:lnTo>
                  <a:lnTo>
                    <a:pt x="2452" y="3235"/>
                  </a:lnTo>
                  <a:lnTo>
                    <a:pt x="2372" y="3271"/>
                  </a:lnTo>
                  <a:lnTo>
                    <a:pt x="2289" y="3303"/>
                  </a:lnTo>
                  <a:lnTo>
                    <a:pt x="2205" y="3329"/>
                  </a:lnTo>
                  <a:lnTo>
                    <a:pt x="2118" y="3349"/>
                  </a:lnTo>
                  <a:lnTo>
                    <a:pt x="2029" y="3365"/>
                  </a:lnTo>
                  <a:lnTo>
                    <a:pt x="1936" y="3375"/>
                  </a:lnTo>
                  <a:lnTo>
                    <a:pt x="1842" y="3381"/>
                  </a:lnTo>
                  <a:lnTo>
                    <a:pt x="1727" y="3382"/>
                  </a:lnTo>
                  <a:lnTo>
                    <a:pt x="1614" y="3377"/>
                  </a:lnTo>
                  <a:lnTo>
                    <a:pt x="1501" y="3368"/>
                  </a:lnTo>
                  <a:lnTo>
                    <a:pt x="1390" y="3355"/>
                  </a:lnTo>
                  <a:lnTo>
                    <a:pt x="1277" y="3341"/>
                  </a:lnTo>
                  <a:lnTo>
                    <a:pt x="1165" y="3326"/>
                  </a:lnTo>
                  <a:lnTo>
                    <a:pt x="1053" y="3312"/>
                  </a:lnTo>
                  <a:lnTo>
                    <a:pt x="939" y="3300"/>
                  </a:lnTo>
                  <a:lnTo>
                    <a:pt x="875" y="3294"/>
                  </a:lnTo>
                  <a:lnTo>
                    <a:pt x="837" y="3240"/>
                  </a:lnTo>
                  <a:lnTo>
                    <a:pt x="777" y="3158"/>
                  </a:lnTo>
                  <a:lnTo>
                    <a:pt x="717" y="3078"/>
                  </a:lnTo>
                  <a:lnTo>
                    <a:pt x="655" y="2998"/>
                  </a:lnTo>
                  <a:lnTo>
                    <a:pt x="595" y="2918"/>
                  </a:lnTo>
                  <a:lnTo>
                    <a:pt x="534" y="2838"/>
                  </a:lnTo>
                  <a:lnTo>
                    <a:pt x="476" y="2757"/>
                  </a:lnTo>
                  <a:lnTo>
                    <a:pt x="419" y="2674"/>
                  </a:lnTo>
                  <a:lnTo>
                    <a:pt x="366" y="2588"/>
                  </a:lnTo>
                  <a:lnTo>
                    <a:pt x="316" y="2500"/>
                  </a:lnTo>
                  <a:lnTo>
                    <a:pt x="273" y="2415"/>
                  </a:lnTo>
                  <a:lnTo>
                    <a:pt x="236" y="2330"/>
                  </a:lnTo>
                  <a:lnTo>
                    <a:pt x="205" y="2244"/>
                  </a:lnTo>
                  <a:lnTo>
                    <a:pt x="179" y="2159"/>
                  </a:lnTo>
                  <a:lnTo>
                    <a:pt x="159" y="2072"/>
                  </a:lnTo>
                  <a:lnTo>
                    <a:pt x="145" y="1986"/>
                  </a:lnTo>
                  <a:lnTo>
                    <a:pt x="136" y="1898"/>
                  </a:lnTo>
                  <a:lnTo>
                    <a:pt x="133" y="1810"/>
                  </a:lnTo>
                  <a:lnTo>
                    <a:pt x="135" y="1719"/>
                  </a:lnTo>
                  <a:lnTo>
                    <a:pt x="144" y="1628"/>
                  </a:lnTo>
                  <a:lnTo>
                    <a:pt x="125" y="1634"/>
                  </a:lnTo>
                  <a:lnTo>
                    <a:pt x="106" y="1638"/>
                  </a:lnTo>
                  <a:lnTo>
                    <a:pt x="86" y="1639"/>
                  </a:lnTo>
                  <a:lnTo>
                    <a:pt x="67" y="1637"/>
                  </a:lnTo>
                  <a:lnTo>
                    <a:pt x="48" y="1630"/>
                  </a:lnTo>
                  <a:lnTo>
                    <a:pt x="31" y="1618"/>
                  </a:lnTo>
                  <a:lnTo>
                    <a:pt x="16" y="1602"/>
                  </a:lnTo>
                  <a:lnTo>
                    <a:pt x="7" y="1585"/>
                  </a:lnTo>
                  <a:lnTo>
                    <a:pt x="2" y="1565"/>
                  </a:lnTo>
                  <a:lnTo>
                    <a:pt x="0" y="1546"/>
                  </a:lnTo>
                  <a:lnTo>
                    <a:pt x="1" y="1524"/>
                  </a:lnTo>
                  <a:lnTo>
                    <a:pt x="4" y="1504"/>
                  </a:lnTo>
                  <a:lnTo>
                    <a:pt x="9" y="1482"/>
                  </a:lnTo>
                  <a:lnTo>
                    <a:pt x="15" y="1463"/>
                  </a:lnTo>
                  <a:lnTo>
                    <a:pt x="23" y="1443"/>
                  </a:lnTo>
                  <a:lnTo>
                    <a:pt x="30" y="1425"/>
                  </a:lnTo>
                  <a:lnTo>
                    <a:pt x="62" y="1353"/>
                  </a:lnTo>
                  <a:lnTo>
                    <a:pt x="97" y="1282"/>
                  </a:lnTo>
                  <a:lnTo>
                    <a:pt x="134" y="1214"/>
                  </a:lnTo>
                  <a:lnTo>
                    <a:pt x="189" y="1120"/>
                  </a:lnTo>
                  <a:lnTo>
                    <a:pt x="245" y="1027"/>
                  </a:lnTo>
                  <a:lnTo>
                    <a:pt x="299" y="933"/>
                  </a:lnTo>
                  <a:lnTo>
                    <a:pt x="419" y="945"/>
                  </a:lnTo>
                  <a:lnTo>
                    <a:pt x="442" y="1004"/>
                  </a:lnTo>
                  <a:lnTo>
                    <a:pt x="466" y="1064"/>
                  </a:lnTo>
                  <a:lnTo>
                    <a:pt x="502" y="1152"/>
                  </a:lnTo>
                  <a:lnTo>
                    <a:pt x="535" y="1241"/>
                  </a:lnTo>
                  <a:lnTo>
                    <a:pt x="563" y="1315"/>
                  </a:lnTo>
                  <a:lnTo>
                    <a:pt x="589" y="1392"/>
                  </a:lnTo>
                  <a:lnTo>
                    <a:pt x="609" y="1469"/>
                  </a:lnTo>
                  <a:lnTo>
                    <a:pt x="614" y="1487"/>
                  </a:lnTo>
                  <a:lnTo>
                    <a:pt x="618" y="1508"/>
                  </a:lnTo>
                  <a:lnTo>
                    <a:pt x="621" y="1528"/>
                  </a:lnTo>
                  <a:lnTo>
                    <a:pt x="624" y="1551"/>
                  </a:lnTo>
                  <a:lnTo>
                    <a:pt x="624" y="1573"/>
                  </a:lnTo>
                  <a:lnTo>
                    <a:pt x="621" y="1593"/>
                  </a:lnTo>
                  <a:lnTo>
                    <a:pt x="616" y="1613"/>
                  </a:lnTo>
                  <a:lnTo>
                    <a:pt x="608" y="1631"/>
                  </a:lnTo>
                  <a:lnTo>
                    <a:pt x="597" y="1647"/>
                  </a:lnTo>
                  <a:lnTo>
                    <a:pt x="580" y="1661"/>
                  </a:lnTo>
                  <a:lnTo>
                    <a:pt x="560" y="1671"/>
                  </a:lnTo>
                  <a:lnTo>
                    <a:pt x="539" y="1675"/>
                  </a:lnTo>
                  <a:lnTo>
                    <a:pt x="519" y="1675"/>
                  </a:lnTo>
                  <a:lnTo>
                    <a:pt x="497" y="1670"/>
                  </a:lnTo>
                  <a:lnTo>
                    <a:pt x="476" y="1662"/>
                  </a:lnTo>
                  <a:lnTo>
                    <a:pt x="455" y="1651"/>
                  </a:lnTo>
                  <a:lnTo>
                    <a:pt x="434" y="1636"/>
                  </a:lnTo>
                  <a:lnTo>
                    <a:pt x="439" y="1712"/>
                  </a:lnTo>
                  <a:lnTo>
                    <a:pt x="450" y="1788"/>
                  </a:lnTo>
                  <a:lnTo>
                    <a:pt x="468" y="1863"/>
                  </a:lnTo>
                  <a:lnTo>
                    <a:pt x="492" y="1937"/>
                  </a:lnTo>
                  <a:lnTo>
                    <a:pt x="522" y="2011"/>
                  </a:lnTo>
                  <a:lnTo>
                    <a:pt x="557" y="2083"/>
                  </a:lnTo>
                  <a:lnTo>
                    <a:pt x="596" y="2154"/>
                  </a:lnTo>
                  <a:lnTo>
                    <a:pt x="639" y="2223"/>
                  </a:lnTo>
                  <a:lnTo>
                    <a:pt x="686" y="2291"/>
                  </a:lnTo>
                  <a:lnTo>
                    <a:pt x="735" y="2356"/>
                  </a:lnTo>
                  <a:lnTo>
                    <a:pt x="787" y="2419"/>
                  </a:lnTo>
                  <a:lnTo>
                    <a:pt x="840" y="2479"/>
                  </a:lnTo>
                  <a:lnTo>
                    <a:pt x="894" y="2537"/>
                  </a:lnTo>
                  <a:lnTo>
                    <a:pt x="949" y="2591"/>
                  </a:lnTo>
                  <a:lnTo>
                    <a:pt x="1004" y="2642"/>
                  </a:lnTo>
                  <a:lnTo>
                    <a:pt x="1826" y="1218"/>
                  </a:lnTo>
                  <a:lnTo>
                    <a:pt x="1486" y="1022"/>
                  </a:lnTo>
                  <a:lnTo>
                    <a:pt x="1448" y="1028"/>
                  </a:lnTo>
                  <a:lnTo>
                    <a:pt x="1410" y="1029"/>
                  </a:lnTo>
                  <a:lnTo>
                    <a:pt x="1372" y="1024"/>
                  </a:lnTo>
                  <a:lnTo>
                    <a:pt x="1335" y="1014"/>
                  </a:lnTo>
                  <a:lnTo>
                    <a:pt x="1300" y="996"/>
                  </a:lnTo>
                  <a:lnTo>
                    <a:pt x="1271" y="976"/>
                  </a:lnTo>
                  <a:lnTo>
                    <a:pt x="1244" y="952"/>
                  </a:lnTo>
                  <a:lnTo>
                    <a:pt x="1221" y="924"/>
                  </a:lnTo>
                  <a:lnTo>
                    <a:pt x="1204" y="896"/>
                  </a:lnTo>
                  <a:lnTo>
                    <a:pt x="1191" y="864"/>
                  </a:lnTo>
                  <a:lnTo>
                    <a:pt x="1181" y="830"/>
                  </a:lnTo>
                  <a:lnTo>
                    <a:pt x="1177" y="796"/>
                  </a:lnTo>
                  <a:lnTo>
                    <a:pt x="1178" y="761"/>
                  </a:lnTo>
                  <a:lnTo>
                    <a:pt x="1184" y="727"/>
                  </a:lnTo>
                  <a:lnTo>
                    <a:pt x="1195" y="692"/>
                  </a:lnTo>
                  <a:lnTo>
                    <a:pt x="1210" y="660"/>
                  </a:lnTo>
                  <a:lnTo>
                    <a:pt x="1231" y="630"/>
                  </a:lnTo>
                  <a:lnTo>
                    <a:pt x="1255" y="603"/>
                  </a:lnTo>
                  <a:lnTo>
                    <a:pt x="1282" y="582"/>
                  </a:lnTo>
                  <a:lnTo>
                    <a:pt x="1312" y="564"/>
                  </a:lnTo>
                  <a:lnTo>
                    <a:pt x="1344" y="550"/>
                  </a:lnTo>
                  <a:lnTo>
                    <a:pt x="1376" y="542"/>
                  </a:lnTo>
                  <a:lnTo>
                    <a:pt x="1411" y="538"/>
                  </a:lnTo>
                  <a:lnTo>
                    <a:pt x="1445" y="538"/>
                  </a:lnTo>
                  <a:lnTo>
                    <a:pt x="1480" y="544"/>
                  </a:lnTo>
                  <a:lnTo>
                    <a:pt x="1514" y="554"/>
                  </a:lnTo>
                  <a:lnTo>
                    <a:pt x="1547" y="570"/>
                  </a:lnTo>
                  <a:lnTo>
                    <a:pt x="1575" y="589"/>
                  </a:lnTo>
                  <a:lnTo>
                    <a:pt x="1601" y="612"/>
                  </a:lnTo>
                  <a:lnTo>
                    <a:pt x="1622" y="638"/>
                  </a:lnTo>
                  <a:lnTo>
                    <a:pt x="1641" y="667"/>
                  </a:lnTo>
                  <a:lnTo>
                    <a:pt x="1654" y="698"/>
                  </a:lnTo>
                  <a:lnTo>
                    <a:pt x="1663" y="729"/>
                  </a:lnTo>
                  <a:lnTo>
                    <a:pt x="1669" y="763"/>
                  </a:lnTo>
                  <a:lnTo>
                    <a:pt x="1983" y="945"/>
                  </a:lnTo>
                  <a:lnTo>
                    <a:pt x="2083" y="773"/>
                  </a:lnTo>
                  <a:lnTo>
                    <a:pt x="2054" y="730"/>
                  </a:lnTo>
                  <a:lnTo>
                    <a:pt x="2032" y="684"/>
                  </a:lnTo>
                  <a:lnTo>
                    <a:pt x="2013" y="637"/>
                  </a:lnTo>
                  <a:lnTo>
                    <a:pt x="2000" y="588"/>
                  </a:lnTo>
                  <a:lnTo>
                    <a:pt x="1993" y="539"/>
                  </a:lnTo>
                  <a:lnTo>
                    <a:pt x="1990" y="488"/>
                  </a:lnTo>
                  <a:lnTo>
                    <a:pt x="1992" y="438"/>
                  </a:lnTo>
                  <a:lnTo>
                    <a:pt x="2000" y="388"/>
                  </a:lnTo>
                  <a:lnTo>
                    <a:pt x="2012" y="339"/>
                  </a:lnTo>
                  <a:lnTo>
                    <a:pt x="2031" y="290"/>
                  </a:lnTo>
                  <a:lnTo>
                    <a:pt x="2054" y="243"/>
                  </a:lnTo>
                  <a:lnTo>
                    <a:pt x="2082" y="201"/>
                  </a:lnTo>
                  <a:lnTo>
                    <a:pt x="2113" y="163"/>
                  </a:lnTo>
                  <a:lnTo>
                    <a:pt x="2147" y="128"/>
                  </a:lnTo>
                  <a:lnTo>
                    <a:pt x="2182" y="99"/>
                  </a:lnTo>
                  <a:lnTo>
                    <a:pt x="2221" y="72"/>
                  </a:lnTo>
                  <a:lnTo>
                    <a:pt x="2262" y="49"/>
                  </a:lnTo>
                  <a:lnTo>
                    <a:pt x="2305" y="31"/>
                  </a:lnTo>
                  <a:lnTo>
                    <a:pt x="2351" y="16"/>
                  </a:lnTo>
                  <a:lnTo>
                    <a:pt x="2396" y="6"/>
                  </a:lnTo>
                  <a:lnTo>
                    <a:pt x="2443" y="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48"/>
            <p:cNvSpPr txBox="1">
              <a:spLocks noChangeArrowheads="1"/>
            </p:cNvSpPr>
            <p:nvPr/>
          </p:nvSpPr>
          <p:spPr bwMode="auto">
            <a:xfrm>
              <a:off x="11322966" y="4304461"/>
              <a:ext cx="1339652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 dirty="0" err="1">
                  <a:solidFill>
                    <a:srgbClr val="A20000"/>
                  </a:solidFill>
                </a:rPr>
                <a:t>Dhamra</a:t>
              </a:r>
              <a:r>
                <a:rPr lang="en-US" altLang="en-US" sz="1600" b="1" dirty="0">
                  <a:solidFill>
                    <a:srgbClr val="A20000"/>
                  </a:solidFill>
                </a:rPr>
                <a:t> Port</a:t>
              </a:r>
            </a:p>
          </p:txBody>
        </p:sp>
      </p:grpSp>
      <p:sp>
        <p:nvSpPr>
          <p:cNvPr id="4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>
                <a:solidFill>
                  <a:schemeClr val="bg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7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84EB70E-119A-4241-A1C3-086592AA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469900"/>
            <a:ext cx="6858000" cy="482600"/>
          </a:xfrm>
        </p:spPr>
        <p:txBody>
          <a:bodyPr/>
          <a:lstStyle/>
          <a:p>
            <a:r>
              <a:rPr lang="en-GB" dirty="0"/>
              <a:t>Sector-Specific Opportunities for </a:t>
            </a:r>
            <a:r>
              <a:rPr lang="en-GB" dirty="0" smtClean="0"/>
              <a:t>companies </a:t>
            </a:r>
            <a:r>
              <a:rPr lang="en-GB" dirty="0"/>
              <a:t>– 2/2</a:t>
            </a:r>
            <a:endParaRPr lang="en-GB" b="0" dirty="0"/>
          </a:p>
        </p:txBody>
      </p:sp>
      <p:sp>
        <p:nvSpPr>
          <p:cNvPr id="74" name="Content Placeholder 10"/>
          <p:cNvSpPr txBox="1">
            <a:spLocks/>
          </p:cNvSpPr>
          <p:nvPr/>
        </p:nvSpPr>
        <p:spPr bwMode="auto">
          <a:xfrm>
            <a:off x="5827829" y="3817701"/>
            <a:ext cx="5925340" cy="2534895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>
            <a:lvl1pPr marL="455613" indent="-4556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1pPr>
            <a:lvl2pPr marL="989013" indent="-3794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2pPr>
            <a:lvl3pPr marL="1522413"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3pPr>
            <a:lvl4pPr marL="2132013"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4pPr>
            <a:lvl5pPr marL="2741613"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Textiles Park,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Malipada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defTabSz="914400" eaLnBrk="1" hangingPunct="1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Textile park in the district producing highest skilled textiles workers 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/>
          </p:nvPr>
        </p:nvGraphicFramePr>
        <p:xfrm>
          <a:off x="5993448" y="4514645"/>
          <a:ext cx="238110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444">
                  <a:extLst>
                    <a:ext uri="{9D8B030D-6E8A-4147-A177-3AD203B41FA5}">
                      <a16:colId xmlns:a16="http://schemas.microsoft.com/office/drawing/2014/main" val="1617747930"/>
                    </a:ext>
                  </a:extLst>
                </a:gridCol>
                <a:gridCol w="1260658">
                  <a:extLst>
                    <a:ext uri="{9D8B030D-6E8A-4147-A177-3AD203B41FA5}">
                      <a16:colId xmlns:a16="http://schemas.microsoft.com/office/drawing/2014/main" val="2396065607"/>
                    </a:ext>
                  </a:extLst>
                </a:gridCol>
              </a:tblGrid>
              <a:tr h="6775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Area: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aseline="0" dirty="0"/>
                        <a:t>800 acres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Plots: </a:t>
                      </a:r>
                      <a:r>
                        <a:rPr lang="en-GB" sz="1400" dirty="0"/>
                        <a:t>400 (0.3 –</a:t>
                      </a:r>
                      <a:r>
                        <a:rPr lang="en-GB" sz="1400" baseline="0" dirty="0"/>
                        <a:t> 2.5 acres)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10733"/>
                  </a:ext>
                </a:extLst>
              </a:tr>
              <a:tr h="6775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Investment Potential: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aseline="0" dirty="0"/>
                        <a:t>INR 6,000 crore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Employment</a:t>
                      </a:r>
                      <a:r>
                        <a:rPr lang="en-GB" sz="1400" b="1" baseline="0" dirty="0"/>
                        <a:t> Potential: </a:t>
                      </a:r>
                      <a:r>
                        <a:rPr lang="en-GB" sz="1400" baseline="0" dirty="0"/>
                        <a:t>18,000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39927"/>
                  </a:ext>
                </a:extLst>
              </a:tr>
            </a:tbl>
          </a:graphicData>
        </a:graphic>
      </p:graphicFrame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75" y="3602825"/>
            <a:ext cx="951139" cy="951139"/>
          </a:xfrm>
          <a:prstGeom prst="rect">
            <a:avLst/>
          </a:prstGeom>
        </p:spPr>
      </p:pic>
      <p:graphicFrame>
        <p:nvGraphicFramePr>
          <p:cNvPr id="83" name="Table 82"/>
          <p:cNvGraphicFramePr>
            <a:graphicFrameLocks noGrp="1"/>
          </p:cNvGraphicFramePr>
          <p:nvPr>
            <p:extLst/>
          </p:nvPr>
        </p:nvGraphicFramePr>
        <p:xfrm>
          <a:off x="8486083" y="4514645"/>
          <a:ext cx="3155552" cy="1685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762">
                  <a:extLst>
                    <a:ext uri="{9D8B030D-6E8A-4147-A177-3AD203B41FA5}">
                      <a16:colId xmlns:a16="http://schemas.microsoft.com/office/drawing/2014/main" val="4267136391"/>
                    </a:ext>
                  </a:extLst>
                </a:gridCol>
                <a:gridCol w="1222790">
                  <a:extLst>
                    <a:ext uri="{9D8B030D-6E8A-4147-A177-3AD203B41FA5}">
                      <a16:colId xmlns:a16="http://schemas.microsoft.com/office/drawing/2014/main" val="2060671182"/>
                    </a:ext>
                  </a:extLst>
                </a:gridCol>
              </a:tblGrid>
              <a:tr h="312206">
                <a:tc>
                  <a:txBody>
                    <a:bodyPr/>
                    <a:lstStyle/>
                    <a:p>
                      <a:r>
                        <a:rPr lang="en-GB" sz="1400" b="1" baseline="0" dirty="0" err="1"/>
                        <a:t>Paradeep</a:t>
                      </a:r>
                      <a:r>
                        <a:rPr lang="en-GB" sz="1400" b="1" baseline="0" dirty="0"/>
                        <a:t> Port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69764"/>
                  </a:ext>
                </a:extLst>
              </a:tr>
              <a:tr h="530751">
                <a:tc>
                  <a:txBody>
                    <a:bodyPr/>
                    <a:lstStyle/>
                    <a:p>
                      <a:r>
                        <a:rPr lang="en-GB" sz="1400" b="1" dirty="0"/>
                        <a:t>Bhubaneswar</a:t>
                      </a:r>
                      <a:r>
                        <a:rPr lang="en-GB" sz="1400" b="1" baseline="0" dirty="0"/>
                        <a:t> Railway Station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611510"/>
                  </a:ext>
                </a:extLst>
              </a:tr>
              <a:tr h="530751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Biju</a:t>
                      </a:r>
                      <a:r>
                        <a:rPr lang="en-GB" sz="1400" b="1" baseline="0" dirty="0"/>
                        <a:t> Patnaik International Airport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21275"/>
                  </a:ext>
                </a:extLst>
              </a:tr>
              <a:tr h="312206">
                <a:tc>
                  <a:txBody>
                    <a:bodyPr/>
                    <a:lstStyle/>
                    <a:p>
                      <a:r>
                        <a:rPr lang="en-GB" sz="1400" b="1" dirty="0"/>
                        <a:t>National Highway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66297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79880" y="2174159"/>
            <a:ext cx="4589613" cy="2601940"/>
            <a:chOff x="0" y="-211255"/>
            <a:chExt cx="4589613" cy="260194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-211255"/>
              <a:ext cx="4589613" cy="2601940"/>
              <a:chOff x="546896" y="1208610"/>
              <a:chExt cx="4589613" cy="260194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46896" y="1208610"/>
                <a:ext cx="4423994" cy="2601940"/>
                <a:chOff x="8161137" y="3666720"/>
                <a:chExt cx="4423994" cy="2601940"/>
              </a:xfrm>
            </p:grpSpPr>
            <p:sp>
              <p:nvSpPr>
                <p:cNvPr id="26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10726965" y="5115108"/>
                  <a:ext cx="1468438" cy="3381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600" b="1">
                      <a:solidFill>
                        <a:srgbClr val="A20000"/>
                      </a:solidFill>
                    </a:rPr>
                    <a:t>Paradip Port</a:t>
                  </a:r>
                </a:p>
              </p:txBody>
            </p:sp>
            <p:grpSp>
              <p:nvGrpSpPr>
                <p:cNvPr id="27" name="Odisha">
                  <a:extLst>
                    <a:ext uri="{FF2B5EF4-FFF2-40B4-BE49-F238E27FC236}">
                      <a16:creationId xmlns:a16="http://schemas.microsoft.com/office/drawing/2014/main" id="{9A7DCE94-7C75-4540-AB42-23653EC75CD2}"/>
                    </a:ext>
                  </a:extLst>
                </p:cNvPr>
                <p:cNvGrpSpPr/>
                <p:nvPr/>
              </p:nvGrpSpPr>
              <p:grpSpPr>
                <a:xfrm>
                  <a:off x="8161137" y="3666720"/>
                  <a:ext cx="3362726" cy="2601940"/>
                  <a:chOff x="3712369" y="4505527"/>
                  <a:chExt cx="1643076" cy="1355162"/>
                </a:xfrm>
                <a:solidFill>
                  <a:schemeClr val="bg1"/>
                </a:solidFill>
              </p:grpSpPr>
              <p:sp>
                <p:nvSpPr>
                  <p:cNvPr id="37" name="Malkangiri">
                    <a:extLst>
                      <a:ext uri="{FF2B5EF4-FFF2-40B4-BE49-F238E27FC236}">
                        <a16:creationId xmlns:a16="http://schemas.microsoft.com/office/drawing/2014/main" id="{732FCDCC-E0FD-455C-A59A-0ACBBB488679}"/>
                      </a:ext>
                    </a:extLst>
                  </p:cNvPr>
                  <p:cNvSpPr/>
                  <p:nvPr/>
                </p:nvSpPr>
                <p:spPr>
                  <a:xfrm>
                    <a:off x="3712369" y="5603081"/>
                    <a:ext cx="265077" cy="257608"/>
                  </a:xfrm>
                  <a:custGeom>
                    <a:avLst/>
                    <a:gdLst>
                      <a:gd name="connsiteX0" fmla="*/ 257175 w 265077"/>
                      <a:gd name="connsiteY0" fmla="*/ 109538 h 257608"/>
                      <a:gd name="connsiteX1" fmla="*/ 254794 w 265077"/>
                      <a:gd name="connsiteY1" fmla="*/ 102394 h 257608"/>
                      <a:gd name="connsiteX2" fmla="*/ 247650 w 265077"/>
                      <a:gd name="connsiteY2" fmla="*/ 100013 h 257608"/>
                      <a:gd name="connsiteX3" fmla="*/ 242887 w 265077"/>
                      <a:gd name="connsiteY3" fmla="*/ 85725 h 257608"/>
                      <a:gd name="connsiteX4" fmla="*/ 240506 w 265077"/>
                      <a:gd name="connsiteY4" fmla="*/ 78582 h 257608"/>
                      <a:gd name="connsiteX5" fmla="*/ 242887 w 265077"/>
                      <a:gd name="connsiteY5" fmla="*/ 66675 h 257608"/>
                      <a:gd name="connsiteX6" fmla="*/ 254794 w 265077"/>
                      <a:gd name="connsiteY6" fmla="*/ 52388 h 257608"/>
                      <a:gd name="connsiteX7" fmla="*/ 261937 w 265077"/>
                      <a:gd name="connsiteY7" fmla="*/ 38100 h 257608"/>
                      <a:gd name="connsiteX8" fmla="*/ 252412 w 265077"/>
                      <a:gd name="connsiteY8" fmla="*/ 16669 h 257608"/>
                      <a:gd name="connsiteX9" fmla="*/ 245269 w 265077"/>
                      <a:gd name="connsiteY9" fmla="*/ 19050 h 257608"/>
                      <a:gd name="connsiteX10" fmla="*/ 238125 w 265077"/>
                      <a:gd name="connsiteY10" fmla="*/ 33338 h 257608"/>
                      <a:gd name="connsiteX11" fmla="*/ 216694 w 265077"/>
                      <a:gd name="connsiteY11" fmla="*/ 45244 h 257608"/>
                      <a:gd name="connsiteX12" fmla="*/ 211931 w 265077"/>
                      <a:gd name="connsiteY12" fmla="*/ 38100 h 257608"/>
                      <a:gd name="connsiteX13" fmla="*/ 209550 w 265077"/>
                      <a:gd name="connsiteY13" fmla="*/ 28575 h 257608"/>
                      <a:gd name="connsiteX14" fmla="*/ 202406 w 265077"/>
                      <a:gd name="connsiteY14" fmla="*/ 26194 h 257608"/>
                      <a:gd name="connsiteX15" fmla="*/ 200025 w 265077"/>
                      <a:gd name="connsiteY15" fmla="*/ 7144 h 257608"/>
                      <a:gd name="connsiteX16" fmla="*/ 173831 w 265077"/>
                      <a:gd name="connsiteY16" fmla="*/ 4763 h 257608"/>
                      <a:gd name="connsiteX17" fmla="*/ 159544 w 265077"/>
                      <a:gd name="connsiteY17" fmla="*/ 0 h 257608"/>
                      <a:gd name="connsiteX18" fmla="*/ 145256 w 265077"/>
                      <a:gd name="connsiteY18" fmla="*/ 11907 h 257608"/>
                      <a:gd name="connsiteX19" fmla="*/ 142875 w 265077"/>
                      <a:gd name="connsiteY19" fmla="*/ 19050 h 257608"/>
                      <a:gd name="connsiteX20" fmla="*/ 135731 w 265077"/>
                      <a:gd name="connsiteY20" fmla="*/ 50007 h 257608"/>
                      <a:gd name="connsiteX21" fmla="*/ 116681 w 265077"/>
                      <a:gd name="connsiteY21" fmla="*/ 78582 h 257608"/>
                      <a:gd name="connsiteX22" fmla="*/ 107156 w 265077"/>
                      <a:gd name="connsiteY22" fmla="*/ 92869 h 257608"/>
                      <a:gd name="connsiteX23" fmla="*/ 102394 w 265077"/>
                      <a:gd name="connsiteY23" fmla="*/ 100013 h 257608"/>
                      <a:gd name="connsiteX24" fmla="*/ 80962 w 265077"/>
                      <a:gd name="connsiteY24" fmla="*/ 109538 h 257608"/>
                      <a:gd name="connsiteX25" fmla="*/ 73819 w 265077"/>
                      <a:gd name="connsiteY25" fmla="*/ 111919 h 257608"/>
                      <a:gd name="connsiteX26" fmla="*/ 66675 w 265077"/>
                      <a:gd name="connsiteY26" fmla="*/ 114300 h 257608"/>
                      <a:gd name="connsiteX27" fmla="*/ 61912 w 265077"/>
                      <a:gd name="connsiteY27" fmla="*/ 121444 h 257608"/>
                      <a:gd name="connsiteX28" fmla="*/ 54769 w 265077"/>
                      <a:gd name="connsiteY28" fmla="*/ 126207 h 257608"/>
                      <a:gd name="connsiteX29" fmla="*/ 45244 w 265077"/>
                      <a:gd name="connsiteY29" fmla="*/ 138113 h 257608"/>
                      <a:gd name="connsiteX30" fmla="*/ 38100 w 265077"/>
                      <a:gd name="connsiteY30" fmla="*/ 152400 h 257608"/>
                      <a:gd name="connsiteX31" fmla="*/ 30956 w 265077"/>
                      <a:gd name="connsiteY31" fmla="*/ 166688 h 257608"/>
                      <a:gd name="connsiteX32" fmla="*/ 19050 w 265077"/>
                      <a:gd name="connsiteY32" fmla="*/ 190500 h 257608"/>
                      <a:gd name="connsiteX33" fmla="*/ 14287 w 265077"/>
                      <a:gd name="connsiteY33" fmla="*/ 197644 h 257608"/>
                      <a:gd name="connsiteX34" fmla="*/ 9525 w 265077"/>
                      <a:gd name="connsiteY34" fmla="*/ 211932 h 257608"/>
                      <a:gd name="connsiteX35" fmla="*/ 4762 w 265077"/>
                      <a:gd name="connsiteY35" fmla="*/ 233363 h 257608"/>
                      <a:gd name="connsiteX36" fmla="*/ 0 w 265077"/>
                      <a:gd name="connsiteY36" fmla="*/ 240507 h 257608"/>
                      <a:gd name="connsiteX37" fmla="*/ 2381 w 265077"/>
                      <a:gd name="connsiteY37" fmla="*/ 252413 h 257608"/>
                      <a:gd name="connsiteX38" fmla="*/ 16669 w 265077"/>
                      <a:gd name="connsiteY38" fmla="*/ 252413 h 257608"/>
                      <a:gd name="connsiteX39" fmla="*/ 23812 w 265077"/>
                      <a:gd name="connsiteY39" fmla="*/ 247650 h 257608"/>
                      <a:gd name="connsiteX40" fmla="*/ 45244 w 265077"/>
                      <a:gd name="connsiteY40" fmla="*/ 240507 h 257608"/>
                      <a:gd name="connsiteX41" fmla="*/ 59531 w 265077"/>
                      <a:gd name="connsiteY41" fmla="*/ 235744 h 257608"/>
                      <a:gd name="connsiteX42" fmla="*/ 66675 w 265077"/>
                      <a:gd name="connsiteY42" fmla="*/ 233363 h 257608"/>
                      <a:gd name="connsiteX43" fmla="*/ 78581 w 265077"/>
                      <a:gd name="connsiteY43" fmla="*/ 230982 h 257608"/>
                      <a:gd name="connsiteX44" fmla="*/ 92869 w 265077"/>
                      <a:gd name="connsiteY44" fmla="*/ 226219 h 257608"/>
                      <a:gd name="connsiteX45" fmla="*/ 100012 w 265077"/>
                      <a:gd name="connsiteY45" fmla="*/ 221457 h 257608"/>
                      <a:gd name="connsiteX46" fmla="*/ 107156 w 265077"/>
                      <a:gd name="connsiteY46" fmla="*/ 219075 h 257608"/>
                      <a:gd name="connsiteX47" fmla="*/ 121444 w 265077"/>
                      <a:gd name="connsiteY47" fmla="*/ 209550 h 257608"/>
                      <a:gd name="connsiteX48" fmla="*/ 142875 w 265077"/>
                      <a:gd name="connsiteY48" fmla="*/ 204788 h 257608"/>
                      <a:gd name="connsiteX49" fmla="*/ 157162 w 265077"/>
                      <a:gd name="connsiteY49" fmla="*/ 200025 h 257608"/>
                      <a:gd name="connsiteX50" fmla="*/ 164306 w 265077"/>
                      <a:gd name="connsiteY50" fmla="*/ 197644 h 257608"/>
                      <a:gd name="connsiteX51" fmla="*/ 171450 w 265077"/>
                      <a:gd name="connsiteY51" fmla="*/ 195263 h 257608"/>
                      <a:gd name="connsiteX52" fmla="*/ 178594 w 265077"/>
                      <a:gd name="connsiteY52" fmla="*/ 192882 h 257608"/>
                      <a:gd name="connsiteX53" fmla="*/ 192881 w 265077"/>
                      <a:gd name="connsiteY53" fmla="*/ 197644 h 257608"/>
                      <a:gd name="connsiteX54" fmla="*/ 207169 w 265077"/>
                      <a:gd name="connsiteY54" fmla="*/ 204788 h 257608"/>
                      <a:gd name="connsiteX55" fmla="*/ 219075 w 265077"/>
                      <a:gd name="connsiteY55" fmla="*/ 202407 h 257608"/>
                      <a:gd name="connsiteX56" fmla="*/ 228600 w 265077"/>
                      <a:gd name="connsiteY56" fmla="*/ 190500 h 257608"/>
                      <a:gd name="connsiteX57" fmla="*/ 242887 w 265077"/>
                      <a:gd name="connsiteY57" fmla="*/ 188119 h 257608"/>
                      <a:gd name="connsiteX58" fmla="*/ 250031 w 265077"/>
                      <a:gd name="connsiteY58" fmla="*/ 183357 h 257608"/>
                      <a:gd name="connsiteX59" fmla="*/ 254794 w 265077"/>
                      <a:gd name="connsiteY59" fmla="*/ 176213 h 257608"/>
                      <a:gd name="connsiteX60" fmla="*/ 247650 w 265077"/>
                      <a:gd name="connsiteY60" fmla="*/ 161925 h 257608"/>
                      <a:gd name="connsiteX61" fmla="*/ 259556 w 265077"/>
                      <a:gd name="connsiteY61" fmla="*/ 140494 h 257608"/>
                      <a:gd name="connsiteX62" fmla="*/ 264319 w 265077"/>
                      <a:gd name="connsiteY62" fmla="*/ 133350 h 257608"/>
                      <a:gd name="connsiteX63" fmla="*/ 257175 w 265077"/>
                      <a:gd name="connsiteY63" fmla="*/ 109538 h 257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265077" h="257608">
                        <a:moveTo>
                          <a:pt x="257175" y="109538"/>
                        </a:moveTo>
                        <a:cubicBezTo>
                          <a:pt x="255588" y="104379"/>
                          <a:pt x="256569" y="104169"/>
                          <a:pt x="254794" y="102394"/>
                        </a:cubicBezTo>
                        <a:cubicBezTo>
                          <a:pt x="253019" y="100619"/>
                          <a:pt x="249109" y="102056"/>
                          <a:pt x="247650" y="100013"/>
                        </a:cubicBezTo>
                        <a:cubicBezTo>
                          <a:pt x="244732" y="95928"/>
                          <a:pt x="244475" y="90488"/>
                          <a:pt x="242887" y="85725"/>
                        </a:cubicBezTo>
                        <a:lnTo>
                          <a:pt x="240506" y="78582"/>
                        </a:lnTo>
                        <a:cubicBezTo>
                          <a:pt x="241300" y="74613"/>
                          <a:pt x="241466" y="70465"/>
                          <a:pt x="242887" y="66675"/>
                        </a:cubicBezTo>
                        <a:cubicBezTo>
                          <a:pt x="245305" y="60228"/>
                          <a:pt x="250585" y="57439"/>
                          <a:pt x="254794" y="52388"/>
                        </a:cubicBezTo>
                        <a:cubicBezTo>
                          <a:pt x="259922" y="46234"/>
                          <a:pt x="259551" y="45259"/>
                          <a:pt x="261937" y="38100"/>
                        </a:cubicBezTo>
                        <a:cubicBezTo>
                          <a:pt x="260648" y="27788"/>
                          <a:pt x="265077" y="16669"/>
                          <a:pt x="252412" y="16669"/>
                        </a:cubicBezTo>
                        <a:cubicBezTo>
                          <a:pt x="249902" y="16669"/>
                          <a:pt x="247650" y="18256"/>
                          <a:pt x="245269" y="19050"/>
                        </a:cubicBezTo>
                        <a:cubicBezTo>
                          <a:pt x="243571" y="24144"/>
                          <a:pt x="242468" y="29538"/>
                          <a:pt x="238125" y="33338"/>
                        </a:cubicBezTo>
                        <a:cubicBezTo>
                          <a:pt x="228048" y="42155"/>
                          <a:pt x="226505" y="41974"/>
                          <a:pt x="216694" y="45244"/>
                        </a:cubicBezTo>
                        <a:cubicBezTo>
                          <a:pt x="215106" y="42863"/>
                          <a:pt x="213058" y="40731"/>
                          <a:pt x="211931" y="38100"/>
                        </a:cubicBezTo>
                        <a:cubicBezTo>
                          <a:pt x="210642" y="35092"/>
                          <a:pt x="211594" y="31131"/>
                          <a:pt x="209550" y="28575"/>
                        </a:cubicBezTo>
                        <a:cubicBezTo>
                          <a:pt x="207982" y="26615"/>
                          <a:pt x="204787" y="26988"/>
                          <a:pt x="202406" y="26194"/>
                        </a:cubicBezTo>
                        <a:cubicBezTo>
                          <a:pt x="201612" y="19844"/>
                          <a:pt x="205145" y="10984"/>
                          <a:pt x="200025" y="7144"/>
                        </a:cubicBezTo>
                        <a:cubicBezTo>
                          <a:pt x="193011" y="1884"/>
                          <a:pt x="182465" y="6287"/>
                          <a:pt x="173831" y="4763"/>
                        </a:cubicBezTo>
                        <a:cubicBezTo>
                          <a:pt x="168887" y="3891"/>
                          <a:pt x="159544" y="0"/>
                          <a:pt x="159544" y="0"/>
                        </a:cubicBezTo>
                        <a:cubicBezTo>
                          <a:pt x="154273" y="3514"/>
                          <a:pt x="148923" y="6407"/>
                          <a:pt x="145256" y="11907"/>
                        </a:cubicBezTo>
                        <a:cubicBezTo>
                          <a:pt x="143864" y="13995"/>
                          <a:pt x="143669" y="16669"/>
                          <a:pt x="142875" y="19050"/>
                        </a:cubicBezTo>
                        <a:cubicBezTo>
                          <a:pt x="141777" y="26736"/>
                          <a:pt x="140486" y="42874"/>
                          <a:pt x="135731" y="50007"/>
                        </a:cubicBezTo>
                        <a:lnTo>
                          <a:pt x="116681" y="78582"/>
                        </a:lnTo>
                        <a:lnTo>
                          <a:pt x="107156" y="92869"/>
                        </a:lnTo>
                        <a:cubicBezTo>
                          <a:pt x="105569" y="95250"/>
                          <a:pt x="104775" y="98426"/>
                          <a:pt x="102394" y="100013"/>
                        </a:cubicBezTo>
                        <a:cubicBezTo>
                          <a:pt x="91073" y="107559"/>
                          <a:pt x="97965" y="103870"/>
                          <a:pt x="80962" y="109538"/>
                        </a:cubicBezTo>
                        <a:lnTo>
                          <a:pt x="73819" y="111919"/>
                        </a:lnTo>
                        <a:lnTo>
                          <a:pt x="66675" y="114300"/>
                        </a:lnTo>
                        <a:cubicBezTo>
                          <a:pt x="65087" y="116681"/>
                          <a:pt x="63936" y="119420"/>
                          <a:pt x="61912" y="121444"/>
                        </a:cubicBezTo>
                        <a:cubicBezTo>
                          <a:pt x="59888" y="123468"/>
                          <a:pt x="56557" y="123972"/>
                          <a:pt x="54769" y="126207"/>
                        </a:cubicBezTo>
                        <a:cubicBezTo>
                          <a:pt x="41624" y="142638"/>
                          <a:pt x="65715" y="124463"/>
                          <a:pt x="45244" y="138113"/>
                        </a:cubicBezTo>
                        <a:cubicBezTo>
                          <a:pt x="39254" y="156078"/>
                          <a:pt x="47336" y="133928"/>
                          <a:pt x="38100" y="152400"/>
                        </a:cubicBezTo>
                        <a:cubicBezTo>
                          <a:pt x="28244" y="172114"/>
                          <a:pt x="44603" y="146219"/>
                          <a:pt x="30956" y="166688"/>
                        </a:cubicBezTo>
                        <a:cubicBezTo>
                          <a:pt x="27187" y="181766"/>
                          <a:pt x="30390" y="173490"/>
                          <a:pt x="19050" y="190500"/>
                        </a:cubicBezTo>
                        <a:lnTo>
                          <a:pt x="14287" y="197644"/>
                        </a:lnTo>
                        <a:cubicBezTo>
                          <a:pt x="12700" y="202407"/>
                          <a:pt x="10350" y="206980"/>
                          <a:pt x="9525" y="211932"/>
                        </a:cubicBezTo>
                        <a:cubicBezTo>
                          <a:pt x="8609" y="217427"/>
                          <a:pt x="7695" y="227497"/>
                          <a:pt x="4762" y="233363"/>
                        </a:cubicBezTo>
                        <a:cubicBezTo>
                          <a:pt x="3482" y="235923"/>
                          <a:pt x="1587" y="238126"/>
                          <a:pt x="0" y="240507"/>
                        </a:cubicBezTo>
                        <a:cubicBezTo>
                          <a:pt x="794" y="244476"/>
                          <a:pt x="136" y="249046"/>
                          <a:pt x="2381" y="252413"/>
                        </a:cubicBezTo>
                        <a:cubicBezTo>
                          <a:pt x="5844" y="257608"/>
                          <a:pt x="13206" y="253567"/>
                          <a:pt x="16669" y="252413"/>
                        </a:cubicBezTo>
                        <a:cubicBezTo>
                          <a:pt x="19050" y="250825"/>
                          <a:pt x="21197" y="248812"/>
                          <a:pt x="23812" y="247650"/>
                        </a:cubicBezTo>
                        <a:cubicBezTo>
                          <a:pt x="23818" y="247647"/>
                          <a:pt x="41669" y="241699"/>
                          <a:pt x="45244" y="240507"/>
                        </a:cubicBezTo>
                        <a:lnTo>
                          <a:pt x="59531" y="235744"/>
                        </a:lnTo>
                        <a:cubicBezTo>
                          <a:pt x="61912" y="234950"/>
                          <a:pt x="64214" y="233855"/>
                          <a:pt x="66675" y="233363"/>
                        </a:cubicBezTo>
                        <a:cubicBezTo>
                          <a:pt x="70644" y="232569"/>
                          <a:pt x="74676" y="232047"/>
                          <a:pt x="78581" y="230982"/>
                        </a:cubicBezTo>
                        <a:cubicBezTo>
                          <a:pt x="83424" y="229661"/>
                          <a:pt x="92869" y="226219"/>
                          <a:pt x="92869" y="226219"/>
                        </a:cubicBezTo>
                        <a:cubicBezTo>
                          <a:pt x="95250" y="224632"/>
                          <a:pt x="97453" y="222737"/>
                          <a:pt x="100012" y="221457"/>
                        </a:cubicBezTo>
                        <a:cubicBezTo>
                          <a:pt x="102257" y="220334"/>
                          <a:pt x="104962" y="220294"/>
                          <a:pt x="107156" y="219075"/>
                        </a:cubicBezTo>
                        <a:cubicBezTo>
                          <a:pt x="112160" y="216295"/>
                          <a:pt x="116014" y="211360"/>
                          <a:pt x="121444" y="209550"/>
                        </a:cubicBezTo>
                        <a:cubicBezTo>
                          <a:pt x="141886" y="202736"/>
                          <a:pt x="109339" y="213172"/>
                          <a:pt x="142875" y="204788"/>
                        </a:cubicBezTo>
                        <a:cubicBezTo>
                          <a:pt x="147745" y="203570"/>
                          <a:pt x="152400" y="201613"/>
                          <a:pt x="157162" y="200025"/>
                        </a:cubicBezTo>
                        <a:lnTo>
                          <a:pt x="164306" y="197644"/>
                        </a:lnTo>
                        <a:lnTo>
                          <a:pt x="171450" y="195263"/>
                        </a:lnTo>
                        <a:lnTo>
                          <a:pt x="178594" y="192882"/>
                        </a:lnTo>
                        <a:cubicBezTo>
                          <a:pt x="183356" y="194469"/>
                          <a:pt x="188704" y="194859"/>
                          <a:pt x="192881" y="197644"/>
                        </a:cubicBezTo>
                        <a:cubicBezTo>
                          <a:pt x="202113" y="203799"/>
                          <a:pt x="197310" y="201502"/>
                          <a:pt x="207169" y="204788"/>
                        </a:cubicBezTo>
                        <a:cubicBezTo>
                          <a:pt x="211138" y="203994"/>
                          <a:pt x="215708" y="204652"/>
                          <a:pt x="219075" y="202407"/>
                        </a:cubicBezTo>
                        <a:cubicBezTo>
                          <a:pt x="237268" y="190278"/>
                          <a:pt x="202370" y="199244"/>
                          <a:pt x="228600" y="190500"/>
                        </a:cubicBezTo>
                        <a:cubicBezTo>
                          <a:pt x="233180" y="188973"/>
                          <a:pt x="238125" y="188913"/>
                          <a:pt x="242887" y="188119"/>
                        </a:cubicBezTo>
                        <a:cubicBezTo>
                          <a:pt x="245268" y="186532"/>
                          <a:pt x="248007" y="185381"/>
                          <a:pt x="250031" y="183357"/>
                        </a:cubicBezTo>
                        <a:cubicBezTo>
                          <a:pt x="252055" y="181333"/>
                          <a:pt x="254324" y="179036"/>
                          <a:pt x="254794" y="176213"/>
                        </a:cubicBezTo>
                        <a:cubicBezTo>
                          <a:pt x="255451" y="172271"/>
                          <a:pt x="249308" y="164412"/>
                          <a:pt x="247650" y="161925"/>
                        </a:cubicBezTo>
                        <a:cubicBezTo>
                          <a:pt x="251841" y="149352"/>
                          <a:pt x="248639" y="156869"/>
                          <a:pt x="259556" y="140494"/>
                        </a:cubicBezTo>
                        <a:lnTo>
                          <a:pt x="264319" y="133350"/>
                        </a:lnTo>
                        <a:cubicBezTo>
                          <a:pt x="261835" y="106039"/>
                          <a:pt x="258762" y="114697"/>
                          <a:pt x="257175" y="10953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8" name="Koraput">
                    <a:extLst>
                      <a:ext uri="{FF2B5EF4-FFF2-40B4-BE49-F238E27FC236}">
                        <a16:creationId xmlns:a16="http://schemas.microsoft.com/office/drawing/2014/main" id="{0C65D334-5699-4545-931F-1DA3CE117D7B}"/>
                      </a:ext>
                    </a:extLst>
                  </p:cNvPr>
                  <p:cNvSpPr/>
                  <p:nvPr/>
                </p:nvSpPr>
                <p:spPr>
                  <a:xfrm>
                    <a:off x="3885897" y="5418613"/>
                    <a:ext cx="449883" cy="320200"/>
                  </a:xfrm>
                  <a:custGeom>
                    <a:avLst/>
                    <a:gdLst>
                      <a:gd name="connsiteX0" fmla="*/ 31259 w 449883"/>
                      <a:gd name="connsiteY0" fmla="*/ 58262 h 320200"/>
                      <a:gd name="connsiteX1" fmla="*/ 36022 w 449883"/>
                      <a:gd name="connsiteY1" fmla="*/ 84456 h 320200"/>
                      <a:gd name="connsiteX2" fmla="*/ 45547 w 449883"/>
                      <a:gd name="connsiteY2" fmla="*/ 98743 h 320200"/>
                      <a:gd name="connsiteX3" fmla="*/ 52691 w 449883"/>
                      <a:gd name="connsiteY3" fmla="*/ 113031 h 320200"/>
                      <a:gd name="connsiteX4" fmla="*/ 59834 w 449883"/>
                      <a:gd name="connsiteY4" fmla="*/ 127318 h 320200"/>
                      <a:gd name="connsiteX5" fmla="*/ 52691 w 449883"/>
                      <a:gd name="connsiteY5" fmla="*/ 163037 h 320200"/>
                      <a:gd name="connsiteX6" fmla="*/ 43166 w 449883"/>
                      <a:gd name="connsiteY6" fmla="*/ 177325 h 320200"/>
                      <a:gd name="connsiteX7" fmla="*/ 21734 w 449883"/>
                      <a:gd name="connsiteY7" fmla="*/ 179706 h 320200"/>
                      <a:gd name="connsiteX8" fmla="*/ 12209 w 449883"/>
                      <a:gd name="connsiteY8" fmla="*/ 191612 h 320200"/>
                      <a:gd name="connsiteX9" fmla="*/ 19353 w 449883"/>
                      <a:gd name="connsiteY9" fmla="*/ 193993 h 320200"/>
                      <a:gd name="connsiteX10" fmla="*/ 28878 w 449883"/>
                      <a:gd name="connsiteY10" fmla="*/ 208281 h 320200"/>
                      <a:gd name="connsiteX11" fmla="*/ 31259 w 449883"/>
                      <a:gd name="connsiteY11" fmla="*/ 222568 h 320200"/>
                      <a:gd name="connsiteX12" fmla="*/ 45547 w 449883"/>
                      <a:gd name="connsiteY12" fmla="*/ 229712 h 320200"/>
                      <a:gd name="connsiteX13" fmla="*/ 52691 w 449883"/>
                      <a:gd name="connsiteY13" fmla="*/ 227331 h 320200"/>
                      <a:gd name="connsiteX14" fmla="*/ 62216 w 449883"/>
                      <a:gd name="connsiteY14" fmla="*/ 213043 h 320200"/>
                      <a:gd name="connsiteX15" fmla="*/ 69359 w 449883"/>
                      <a:gd name="connsiteY15" fmla="*/ 208281 h 320200"/>
                      <a:gd name="connsiteX16" fmla="*/ 83647 w 449883"/>
                      <a:gd name="connsiteY16" fmla="*/ 203518 h 320200"/>
                      <a:gd name="connsiteX17" fmla="*/ 88409 w 449883"/>
                      <a:gd name="connsiteY17" fmla="*/ 210662 h 320200"/>
                      <a:gd name="connsiteX18" fmla="*/ 90791 w 449883"/>
                      <a:gd name="connsiteY18" fmla="*/ 222568 h 320200"/>
                      <a:gd name="connsiteX19" fmla="*/ 83647 w 449883"/>
                      <a:gd name="connsiteY19" fmla="*/ 239237 h 320200"/>
                      <a:gd name="connsiteX20" fmla="*/ 76503 w 449883"/>
                      <a:gd name="connsiteY20" fmla="*/ 244000 h 320200"/>
                      <a:gd name="connsiteX21" fmla="*/ 71741 w 449883"/>
                      <a:gd name="connsiteY21" fmla="*/ 251143 h 320200"/>
                      <a:gd name="connsiteX22" fmla="*/ 71741 w 449883"/>
                      <a:gd name="connsiteY22" fmla="*/ 272575 h 320200"/>
                      <a:gd name="connsiteX23" fmla="*/ 76503 w 449883"/>
                      <a:gd name="connsiteY23" fmla="*/ 279718 h 320200"/>
                      <a:gd name="connsiteX24" fmla="*/ 86028 w 449883"/>
                      <a:gd name="connsiteY24" fmla="*/ 291625 h 320200"/>
                      <a:gd name="connsiteX25" fmla="*/ 90791 w 449883"/>
                      <a:gd name="connsiteY25" fmla="*/ 284481 h 320200"/>
                      <a:gd name="connsiteX26" fmla="*/ 93172 w 449883"/>
                      <a:gd name="connsiteY26" fmla="*/ 265431 h 320200"/>
                      <a:gd name="connsiteX27" fmla="*/ 100316 w 449883"/>
                      <a:gd name="connsiteY27" fmla="*/ 263050 h 320200"/>
                      <a:gd name="connsiteX28" fmla="*/ 112222 w 449883"/>
                      <a:gd name="connsiteY28" fmla="*/ 253525 h 320200"/>
                      <a:gd name="connsiteX29" fmla="*/ 124128 w 449883"/>
                      <a:gd name="connsiteY29" fmla="*/ 255906 h 320200"/>
                      <a:gd name="connsiteX30" fmla="*/ 126509 w 449883"/>
                      <a:gd name="connsiteY30" fmla="*/ 263050 h 320200"/>
                      <a:gd name="connsiteX31" fmla="*/ 128891 w 449883"/>
                      <a:gd name="connsiteY31" fmla="*/ 279718 h 320200"/>
                      <a:gd name="connsiteX32" fmla="*/ 143178 w 449883"/>
                      <a:gd name="connsiteY32" fmla="*/ 315437 h 320200"/>
                      <a:gd name="connsiteX33" fmla="*/ 150322 w 449883"/>
                      <a:gd name="connsiteY33" fmla="*/ 320200 h 320200"/>
                      <a:gd name="connsiteX34" fmla="*/ 159847 w 449883"/>
                      <a:gd name="connsiteY34" fmla="*/ 317818 h 320200"/>
                      <a:gd name="connsiteX35" fmla="*/ 162228 w 449883"/>
                      <a:gd name="connsiteY35" fmla="*/ 310675 h 320200"/>
                      <a:gd name="connsiteX36" fmla="*/ 169372 w 449883"/>
                      <a:gd name="connsiteY36" fmla="*/ 305912 h 320200"/>
                      <a:gd name="connsiteX37" fmla="*/ 171753 w 449883"/>
                      <a:gd name="connsiteY37" fmla="*/ 298768 h 320200"/>
                      <a:gd name="connsiteX38" fmla="*/ 178897 w 449883"/>
                      <a:gd name="connsiteY38" fmla="*/ 296387 h 320200"/>
                      <a:gd name="connsiteX39" fmla="*/ 200328 w 449883"/>
                      <a:gd name="connsiteY39" fmla="*/ 279718 h 320200"/>
                      <a:gd name="connsiteX40" fmla="*/ 214616 w 449883"/>
                      <a:gd name="connsiteY40" fmla="*/ 289243 h 320200"/>
                      <a:gd name="connsiteX41" fmla="*/ 228903 w 449883"/>
                      <a:gd name="connsiteY41" fmla="*/ 294006 h 320200"/>
                      <a:gd name="connsiteX42" fmla="*/ 255097 w 449883"/>
                      <a:gd name="connsiteY42" fmla="*/ 291625 h 320200"/>
                      <a:gd name="connsiteX43" fmla="*/ 259859 w 449883"/>
                      <a:gd name="connsiteY43" fmla="*/ 277337 h 320200"/>
                      <a:gd name="connsiteX44" fmla="*/ 267003 w 449883"/>
                      <a:gd name="connsiteY44" fmla="*/ 272575 h 320200"/>
                      <a:gd name="connsiteX45" fmla="*/ 271766 w 449883"/>
                      <a:gd name="connsiteY45" fmla="*/ 265431 h 320200"/>
                      <a:gd name="connsiteX46" fmla="*/ 267003 w 449883"/>
                      <a:gd name="connsiteY46" fmla="*/ 241618 h 320200"/>
                      <a:gd name="connsiteX47" fmla="*/ 259859 w 449883"/>
                      <a:gd name="connsiteY47" fmla="*/ 227331 h 320200"/>
                      <a:gd name="connsiteX48" fmla="*/ 262241 w 449883"/>
                      <a:gd name="connsiteY48" fmla="*/ 215425 h 320200"/>
                      <a:gd name="connsiteX49" fmla="*/ 264622 w 449883"/>
                      <a:gd name="connsiteY49" fmla="*/ 208281 h 320200"/>
                      <a:gd name="connsiteX50" fmla="*/ 271766 w 449883"/>
                      <a:gd name="connsiteY50" fmla="*/ 205900 h 320200"/>
                      <a:gd name="connsiteX51" fmla="*/ 274147 w 449883"/>
                      <a:gd name="connsiteY51" fmla="*/ 198756 h 320200"/>
                      <a:gd name="connsiteX52" fmla="*/ 281291 w 449883"/>
                      <a:gd name="connsiteY52" fmla="*/ 193993 h 320200"/>
                      <a:gd name="connsiteX53" fmla="*/ 286053 w 449883"/>
                      <a:gd name="connsiteY53" fmla="*/ 186850 h 320200"/>
                      <a:gd name="connsiteX54" fmla="*/ 288434 w 449883"/>
                      <a:gd name="connsiteY54" fmla="*/ 179706 h 320200"/>
                      <a:gd name="connsiteX55" fmla="*/ 302722 w 449883"/>
                      <a:gd name="connsiteY55" fmla="*/ 174943 h 320200"/>
                      <a:gd name="connsiteX56" fmla="*/ 326534 w 449883"/>
                      <a:gd name="connsiteY56" fmla="*/ 174943 h 320200"/>
                      <a:gd name="connsiteX57" fmla="*/ 328916 w 449883"/>
                      <a:gd name="connsiteY57" fmla="*/ 167800 h 320200"/>
                      <a:gd name="connsiteX58" fmla="*/ 336059 w 449883"/>
                      <a:gd name="connsiteY58" fmla="*/ 163037 h 320200"/>
                      <a:gd name="connsiteX59" fmla="*/ 350347 w 449883"/>
                      <a:gd name="connsiteY59" fmla="*/ 158275 h 320200"/>
                      <a:gd name="connsiteX60" fmla="*/ 362253 w 449883"/>
                      <a:gd name="connsiteY60" fmla="*/ 146368 h 320200"/>
                      <a:gd name="connsiteX61" fmla="*/ 357491 w 449883"/>
                      <a:gd name="connsiteY61" fmla="*/ 132081 h 320200"/>
                      <a:gd name="connsiteX62" fmla="*/ 355109 w 449883"/>
                      <a:gd name="connsiteY62" fmla="*/ 124937 h 320200"/>
                      <a:gd name="connsiteX63" fmla="*/ 357491 w 449883"/>
                      <a:gd name="connsiteY63" fmla="*/ 115412 h 320200"/>
                      <a:gd name="connsiteX64" fmla="*/ 374159 w 449883"/>
                      <a:gd name="connsiteY64" fmla="*/ 115412 h 320200"/>
                      <a:gd name="connsiteX65" fmla="*/ 388447 w 449883"/>
                      <a:gd name="connsiteY65" fmla="*/ 113031 h 320200"/>
                      <a:gd name="connsiteX66" fmla="*/ 390828 w 449883"/>
                      <a:gd name="connsiteY66" fmla="*/ 91600 h 320200"/>
                      <a:gd name="connsiteX67" fmla="*/ 395591 w 449883"/>
                      <a:gd name="connsiteY67" fmla="*/ 84456 h 320200"/>
                      <a:gd name="connsiteX68" fmla="*/ 402734 w 449883"/>
                      <a:gd name="connsiteY68" fmla="*/ 86837 h 320200"/>
                      <a:gd name="connsiteX69" fmla="*/ 412259 w 449883"/>
                      <a:gd name="connsiteY69" fmla="*/ 96362 h 320200"/>
                      <a:gd name="connsiteX70" fmla="*/ 421784 w 449883"/>
                      <a:gd name="connsiteY70" fmla="*/ 93981 h 320200"/>
                      <a:gd name="connsiteX71" fmla="*/ 424166 w 449883"/>
                      <a:gd name="connsiteY71" fmla="*/ 86837 h 320200"/>
                      <a:gd name="connsiteX72" fmla="*/ 428928 w 449883"/>
                      <a:gd name="connsiteY72" fmla="*/ 79693 h 320200"/>
                      <a:gd name="connsiteX73" fmla="*/ 438453 w 449883"/>
                      <a:gd name="connsiteY73" fmla="*/ 74931 h 320200"/>
                      <a:gd name="connsiteX74" fmla="*/ 447978 w 449883"/>
                      <a:gd name="connsiteY74" fmla="*/ 74931 h 320200"/>
                      <a:gd name="connsiteX75" fmla="*/ 445597 w 449883"/>
                      <a:gd name="connsiteY75" fmla="*/ 41593 h 320200"/>
                      <a:gd name="connsiteX76" fmla="*/ 443216 w 449883"/>
                      <a:gd name="connsiteY76" fmla="*/ 34450 h 320200"/>
                      <a:gd name="connsiteX77" fmla="*/ 433691 w 449883"/>
                      <a:gd name="connsiteY77" fmla="*/ 20162 h 320200"/>
                      <a:gd name="connsiteX78" fmla="*/ 426547 w 449883"/>
                      <a:gd name="connsiteY78" fmla="*/ 17781 h 320200"/>
                      <a:gd name="connsiteX79" fmla="*/ 414641 w 449883"/>
                      <a:gd name="connsiteY79" fmla="*/ 36831 h 320200"/>
                      <a:gd name="connsiteX80" fmla="*/ 407497 w 449883"/>
                      <a:gd name="connsiteY80" fmla="*/ 39212 h 320200"/>
                      <a:gd name="connsiteX81" fmla="*/ 395591 w 449883"/>
                      <a:gd name="connsiteY81" fmla="*/ 48737 h 320200"/>
                      <a:gd name="connsiteX82" fmla="*/ 383684 w 449883"/>
                      <a:gd name="connsiteY82" fmla="*/ 58262 h 320200"/>
                      <a:gd name="connsiteX83" fmla="*/ 376541 w 449883"/>
                      <a:gd name="connsiteY83" fmla="*/ 63025 h 320200"/>
                      <a:gd name="connsiteX84" fmla="*/ 371778 w 449883"/>
                      <a:gd name="connsiteY84" fmla="*/ 48737 h 320200"/>
                      <a:gd name="connsiteX85" fmla="*/ 376541 w 449883"/>
                      <a:gd name="connsiteY85" fmla="*/ 34450 h 320200"/>
                      <a:gd name="connsiteX86" fmla="*/ 383684 w 449883"/>
                      <a:gd name="connsiteY86" fmla="*/ 20162 h 320200"/>
                      <a:gd name="connsiteX87" fmla="*/ 376541 w 449883"/>
                      <a:gd name="connsiteY87" fmla="*/ 1112 h 320200"/>
                      <a:gd name="connsiteX88" fmla="*/ 364634 w 449883"/>
                      <a:gd name="connsiteY88" fmla="*/ 3493 h 320200"/>
                      <a:gd name="connsiteX89" fmla="*/ 355109 w 449883"/>
                      <a:gd name="connsiteY89" fmla="*/ 17781 h 320200"/>
                      <a:gd name="connsiteX90" fmla="*/ 350347 w 449883"/>
                      <a:gd name="connsiteY90" fmla="*/ 24925 h 320200"/>
                      <a:gd name="connsiteX91" fmla="*/ 347966 w 449883"/>
                      <a:gd name="connsiteY91" fmla="*/ 34450 h 320200"/>
                      <a:gd name="connsiteX92" fmla="*/ 333678 w 449883"/>
                      <a:gd name="connsiteY92" fmla="*/ 41593 h 320200"/>
                      <a:gd name="connsiteX93" fmla="*/ 326534 w 449883"/>
                      <a:gd name="connsiteY93" fmla="*/ 46356 h 320200"/>
                      <a:gd name="connsiteX94" fmla="*/ 319391 w 449883"/>
                      <a:gd name="connsiteY94" fmla="*/ 48737 h 320200"/>
                      <a:gd name="connsiteX95" fmla="*/ 307484 w 449883"/>
                      <a:gd name="connsiteY95" fmla="*/ 58262 h 320200"/>
                      <a:gd name="connsiteX96" fmla="*/ 297959 w 449883"/>
                      <a:gd name="connsiteY96" fmla="*/ 70168 h 320200"/>
                      <a:gd name="connsiteX97" fmla="*/ 288434 w 449883"/>
                      <a:gd name="connsiteY97" fmla="*/ 67787 h 320200"/>
                      <a:gd name="connsiteX98" fmla="*/ 281291 w 449883"/>
                      <a:gd name="connsiteY98" fmla="*/ 63025 h 320200"/>
                      <a:gd name="connsiteX99" fmla="*/ 276528 w 449883"/>
                      <a:gd name="connsiteY99" fmla="*/ 46356 h 320200"/>
                      <a:gd name="connsiteX100" fmla="*/ 274147 w 449883"/>
                      <a:gd name="connsiteY100" fmla="*/ 39212 h 320200"/>
                      <a:gd name="connsiteX101" fmla="*/ 267003 w 449883"/>
                      <a:gd name="connsiteY101" fmla="*/ 34450 h 320200"/>
                      <a:gd name="connsiteX102" fmla="*/ 255097 w 449883"/>
                      <a:gd name="connsiteY102" fmla="*/ 36831 h 320200"/>
                      <a:gd name="connsiteX103" fmla="*/ 247953 w 449883"/>
                      <a:gd name="connsiteY103" fmla="*/ 39212 h 320200"/>
                      <a:gd name="connsiteX104" fmla="*/ 240809 w 449883"/>
                      <a:gd name="connsiteY104" fmla="*/ 36831 h 320200"/>
                      <a:gd name="connsiteX105" fmla="*/ 226522 w 449883"/>
                      <a:gd name="connsiteY105" fmla="*/ 46356 h 320200"/>
                      <a:gd name="connsiteX106" fmla="*/ 219378 w 449883"/>
                      <a:gd name="connsiteY106" fmla="*/ 48737 h 320200"/>
                      <a:gd name="connsiteX107" fmla="*/ 205091 w 449883"/>
                      <a:gd name="connsiteY107" fmla="*/ 48737 h 320200"/>
                      <a:gd name="connsiteX108" fmla="*/ 186041 w 449883"/>
                      <a:gd name="connsiteY108" fmla="*/ 43975 h 320200"/>
                      <a:gd name="connsiteX109" fmla="*/ 171753 w 449883"/>
                      <a:gd name="connsiteY109" fmla="*/ 51118 h 320200"/>
                      <a:gd name="connsiteX110" fmla="*/ 164609 w 449883"/>
                      <a:gd name="connsiteY110" fmla="*/ 46356 h 320200"/>
                      <a:gd name="connsiteX111" fmla="*/ 157466 w 449883"/>
                      <a:gd name="connsiteY111" fmla="*/ 43975 h 320200"/>
                      <a:gd name="connsiteX112" fmla="*/ 150322 w 449883"/>
                      <a:gd name="connsiteY112" fmla="*/ 46356 h 320200"/>
                      <a:gd name="connsiteX113" fmla="*/ 143178 w 449883"/>
                      <a:gd name="connsiteY113" fmla="*/ 51118 h 320200"/>
                      <a:gd name="connsiteX114" fmla="*/ 128891 w 449883"/>
                      <a:gd name="connsiteY114" fmla="*/ 55881 h 320200"/>
                      <a:gd name="connsiteX115" fmla="*/ 114603 w 449883"/>
                      <a:gd name="connsiteY115" fmla="*/ 55881 h 320200"/>
                      <a:gd name="connsiteX116" fmla="*/ 107459 w 449883"/>
                      <a:gd name="connsiteY116" fmla="*/ 51118 h 320200"/>
                      <a:gd name="connsiteX117" fmla="*/ 100316 w 449883"/>
                      <a:gd name="connsiteY117" fmla="*/ 48737 h 320200"/>
                      <a:gd name="connsiteX118" fmla="*/ 86028 w 449883"/>
                      <a:gd name="connsiteY118" fmla="*/ 55881 h 320200"/>
                      <a:gd name="connsiteX119" fmla="*/ 71741 w 449883"/>
                      <a:gd name="connsiteY119" fmla="*/ 51118 h 320200"/>
                      <a:gd name="connsiteX120" fmla="*/ 55072 w 449883"/>
                      <a:gd name="connsiteY120" fmla="*/ 58262 h 320200"/>
                      <a:gd name="connsiteX121" fmla="*/ 47928 w 449883"/>
                      <a:gd name="connsiteY121" fmla="*/ 60643 h 320200"/>
                      <a:gd name="connsiteX122" fmla="*/ 31259 w 449883"/>
                      <a:gd name="connsiteY122" fmla="*/ 58262 h 32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</a:cxnLst>
                    <a:rect l="l" t="t" r="r" b="b"/>
                    <a:pathLst>
                      <a:path w="449883" h="320200">
                        <a:moveTo>
                          <a:pt x="31259" y="58262"/>
                        </a:moveTo>
                        <a:cubicBezTo>
                          <a:pt x="29275" y="62231"/>
                          <a:pt x="32471" y="78064"/>
                          <a:pt x="36022" y="84456"/>
                        </a:cubicBezTo>
                        <a:cubicBezTo>
                          <a:pt x="38802" y="89459"/>
                          <a:pt x="45547" y="98743"/>
                          <a:pt x="45547" y="98743"/>
                        </a:cubicBezTo>
                        <a:cubicBezTo>
                          <a:pt x="51532" y="116699"/>
                          <a:pt x="43459" y="94566"/>
                          <a:pt x="52691" y="113031"/>
                        </a:cubicBezTo>
                        <a:cubicBezTo>
                          <a:pt x="62551" y="132751"/>
                          <a:pt x="46185" y="106844"/>
                          <a:pt x="59834" y="127318"/>
                        </a:cubicBezTo>
                        <a:cubicBezTo>
                          <a:pt x="58913" y="135606"/>
                          <a:pt x="58319" y="154595"/>
                          <a:pt x="52691" y="163037"/>
                        </a:cubicBezTo>
                        <a:cubicBezTo>
                          <a:pt x="49516" y="167800"/>
                          <a:pt x="48855" y="176693"/>
                          <a:pt x="43166" y="177325"/>
                        </a:cubicBezTo>
                        <a:lnTo>
                          <a:pt x="21734" y="179706"/>
                        </a:lnTo>
                        <a:cubicBezTo>
                          <a:pt x="12910" y="182647"/>
                          <a:pt x="0" y="181845"/>
                          <a:pt x="12209" y="191612"/>
                        </a:cubicBezTo>
                        <a:cubicBezTo>
                          <a:pt x="14169" y="193180"/>
                          <a:pt x="16972" y="193199"/>
                          <a:pt x="19353" y="193993"/>
                        </a:cubicBezTo>
                        <a:cubicBezTo>
                          <a:pt x="22528" y="198756"/>
                          <a:pt x="27937" y="202635"/>
                          <a:pt x="28878" y="208281"/>
                        </a:cubicBezTo>
                        <a:cubicBezTo>
                          <a:pt x="29672" y="213043"/>
                          <a:pt x="29100" y="218250"/>
                          <a:pt x="31259" y="222568"/>
                        </a:cubicBezTo>
                        <a:cubicBezTo>
                          <a:pt x="33106" y="226262"/>
                          <a:pt x="42165" y="228585"/>
                          <a:pt x="45547" y="229712"/>
                        </a:cubicBezTo>
                        <a:cubicBezTo>
                          <a:pt x="47928" y="228918"/>
                          <a:pt x="50916" y="229106"/>
                          <a:pt x="52691" y="227331"/>
                        </a:cubicBezTo>
                        <a:cubicBezTo>
                          <a:pt x="56738" y="223284"/>
                          <a:pt x="57453" y="216218"/>
                          <a:pt x="62216" y="213043"/>
                        </a:cubicBezTo>
                        <a:cubicBezTo>
                          <a:pt x="64597" y="211456"/>
                          <a:pt x="66744" y="209443"/>
                          <a:pt x="69359" y="208281"/>
                        </a:cubicBezTo>
                        <a:cubicBezTo>
                          <a:pt x="73947" y="206242"/>
                          <a:pt x="83647" y="203518"/>
                          <a:pt x="83647" y="203518"/>
                        </a:cubicBezTo>
                        <a:cubicBezTo>
                          <a:pt x="85234" y="205899"/>
                          <a:pt x="87404" y="207982"/>
                          <a:pt x="88409" y="210662"/>
                        </a:cubicBezTo>
                        <a:cubicBezTo>
                          <a:pt x="89830" y="214452"/>
                          <a:pt x="90791" y="218521"/>
                          <a:pt x="90791" y="222568"/>
                        </a:cubicBezTo>
                        <a:cubicBezTo>
                          <a:pt x="90791" y="228031"/>
                          <a:pt x="87534" y="235350"/>
                          <a:pt x="83647" y="239237"/>
                        </a:cubicBezTo>
                        <a:cubicBezTo>
                          <a:pt x="81623" y="241261"/>
                          <a:pt x="78884" y="242412"/>
                          <a:pt x="76503" y="244000"/>
                        </a:cubicBezTo>
                        <a:cubicBezTo>
                          <a:pt x="74916" y="246381"/>
                          <a:pt x="73021" y="248584"/>
                          <a:pt x="71741" y="251143"/>
                        </a:cubicBezTo>
                        <a:cubicBezTo>
                          <a:pt x="67922" y="258781"/>
                          <a:pt x="68773" y="263671"/>
                          <a:pt x="71741" y="272575"/>
                        </a:cubicBezTo>
                        <a:cubicBezTo>
                          <a:pt x="72646" y="275290"/>
                          <a:pt x="74916" y="277337"/>
                          <a:pt x="76503" y="279718"/>
                        </a:cubicBezTo>
                        <a:cubicBezTo>
                          <a:pt x="77596" y="282998"/>
                          <a:pt x="79296" y="292971"/>
                          <a:pt x="86028" y="291625"/>
                        </a:cubicBezTo>
                        <a:cubicBezTo>
                          <a:pt x="88835" y="291064"/>
                          <a:pt x="89203" y="286862"/>
                          <a:pt x="90791" y="284481"/>
                        </a:cubicBezTo>
                        <a:cubicBezTo>
                          <a:pt x="91585" y="278131"/>
                          <a:pt x="90573" y="271279"/>
                          <a:pt x="93172" y="265431"/>
                        </a:cubicBezTo>
                        <a:cubicBezTo>
                          <a:pt x="94191" y="263137"/>
                          <a:pt x="98356" y="264618"/>
                          <a:pt x="100316" y="263050"/>
                        </a:cubicBezTo>
                        <a:cubicBezTo>
                          <a:pt x="115703" y="250740"/>
                          <a:pt x="94265" y="259510"/>
                          <a:pt x="112222" y="253525"/>
                        </a:cubicBezTo>
                        <a:cubicBezTo>
                          <a:pt x="116191" y="254319"/>
                          <a:pt x="120761" y="253661"/>
                          <a:pt x="124128" y="255906"/>
                        </a:cubicBezTo>
                        <a:cubicBezTo>
                          <a:pt x="126217" y="257298"/>
                          <a:pt x="126017" y="260589"/>
                          <a:pt x="126509" y="263050"/>
                        </a:cubicBezTo>
                        <a:cubicBezTo>
                          <a:pt x="127610" y="268553"/>
                          <a:pt x="125319" y="269399"/>
                          <a:pt x="128891" y="279718"/>
                        </a:cubicBezTo>
                        <a:cubicBezTo>
                          <a:pt x="130258" y="283818"/>
                          <a:pt x="135431" y="307689"/>
                          <a:pt x="143178" y="315437"/>
                        </a:cubicBezTo>
                        <a:cubicBezTo>
                          <a:pt x="145202" y="317461"/>
                          <a:pt x="147941" y="318612"/>
                          <a:pt x="150322" y="320200"/>
                        </a:cubicBezTo>
                        <a:cubicBezTo>
                          <a:pt x="153497" y="319406"/>
                          <a:pt x="157291" y="319863"/>
                          <a:pt x="159847" y="317818"/>
                        </a:cubicBezTo>
                        <a:cubicBezTo>
                          <a:pt x="161807" y="316250"/>
                          <a:pt x="160660" y="312635"/>
                          <a:pt x="162228" y="310675"/>
                        </a:cubicBezTo>
                        <a:cubicBezTo>
                          <a:pt x="164016" y="308440"/>
                          <a:pt x="166991" y="307500"/>
                          <a:pt x="169372" y="305912"/>
                        </a:cubicBezTo>
                        <a:cubicBezTo>
                          <a:pt x="170166" y="303531"/>
                          <a:pt x="169978" y="300543"/>
                          <a:pt x="171753" y="298768"/>
                        </a:cubicBezTo>
                        <a:cubicBezTo>
                          <a:pt x="173528" y="296993"/>
                          <a:pt x="173341" y="298768"/>
                          <a:pt x="178897" y="296387"/>
                        </a:cubicBezTo>
                        <a:cubicBezTo>
                          <a:pt x="186041" y="290831"/>
                          <a:pt x="191454" y="281493"/>
                          <a:pt x="200328" y="279718"/>
                        </a:cubicBezTo>
                        <a:cubicBezTo>
                          <a:pt x="205941" y="278595"/>
                          <a:pt x="209186" y="287433"/>
                          <a:pt x="214616" y="289243"/>
                        </a:cubicBezTo>
                        <a:lnTo>
                          <a:pt x="228903" y="294006"/>
                        </a:lnTo>
                        <a:lnTo>
                          <a:pt x="255097" y="291625"/>
                        </a:lnTo>
                        <a:cubicBezTo>
                          <a:pt x="259517" y="289245"/>
                          <a:pt x="255682" y="280121"/>
                          <a:pt x="259859" y="277337"/>
                        </a:cubicBezTo>
                        <a:lnTo>
                          <a:pt x="267003" y="272575"/>
                        </a:lnTo>
                        <a:cubicBezTo>
                          <a:pt x="268591" y="270194"/>
                          <a:pt x="271481" y="268279"/>
                          <a:pt x="271766" y="265431"/>
                        </a:cubicBezTo>
                        <a:cubicBezTo>
                          <a:pt x="272131" y="261777"/>
                          <a:pt x="269771" y="247155"/>
                          <a:pt x="267003" y="241618"/>
                        </a:cubicBezTo>
                        <a:cubicBezTo>
                          <a:pt x="257767" y="223146"/>
                          <a:pt x="265849" y="245296"/>
                          <a:pt x="259859" y="227331"/>
                        </a:cubicBezTo>
                        <a:cubicBezTo>
                          <a:pt x="260653" y="223362"/>
                          <a:pt x="261259" y="219351"/>
                          <a:pt x="262241" y="215425"/>
                        </a:cubicBezTo>
                        <a:cubicBezTo>
                          <a:pt x="262850" y="212990"/>
                          <a:pt x="262847" y="210056"/>
                          <a:pt x="264622" y="208281"/>
                        </a:cubicBezTo>
                        <a:cubicBezTo>
                          <a:pt x="266397" y="206506"/>
                          <a:pt x="269385" y="206694"/>
                          <a:pt x="271766" y="205900"/>
                        </a:cubicBezTo>
                        <a:cubicBezTo>
                          <a:pt x="272560" y="203519"/>
                          <a:pt x="272579" y="200716"/>
                          <a:pt x="274147" y="198756"/>
                        </a:cubicBezTo>
                        <a:cubicBezTo>
                          <a:pt x="275935" y="196521"/>
                          <a:pt x="279267" y="196017"/>
                          <a:pt x="281291" y="193993"/>
                        </a:cubicBezTo>
                        <a:cubicBezTo>
                          <a:pt x="283314" y="191970"/>
                          <a:pt x="284466" y="189231"/>
                          <a:pt x="286053" y="186850"/>
                        </a:cubicBezTo>
                        <a:cubicBezTo>
                          <a:pt x="286847" y="184469"/>
                          <a:pt x="286391" y="181165"/>
                          <a:pt x="288434" y="179706"/>
                        </a:cubicBezTo>
                        <a:cubicBezTo>
                          <a:pt x="292519" y="176788"/>
                          <a:pt x="302722" y="174943"/>
                          <a:pt x="302722" y="174943"/>
                        </a:cubicBezTo>
                        <a:cubicBezTo>
                          <a:pt x="311520" y="177876"/>
                          <a:pt x="315587" y="180416"/>
                          <a:pt x="326534" y="174943"/>
                        </a:cubicBezTo>
                        <a:cubicBezTo>
                          <a:pt x="328779" y="173821"/>
                          <a:pt x="327348" y="169760"/>
                          <a:pt x="328916" y="167800"/>
                        </a:cubicBezTo>
                        <a:cubicBezTo>
                          <a:pt x="330704" y="165565"/>
                          <a:pt x="333444" y="164199"/>
                          <a:pt x="336059" y="163037"/>
                        </a:cubicBezTo>
                        <a:cubicBezTo>
                          <a:pt x="340647" y="160998"/>
                          <a:pt x="350347" y="158275"/>
                          <a:pt x="350347" y="158275"/>
                        </a:cubicBezTo>
                        <a:cubicBezTo>
                          <a:pt x="353522" y="156158"/>
                          <a:pt x="362253" y="151660"/>
                          <a:pt x="362253" y="146368"/>
                        </a:cubicBezTo>
                        <a:cubicBezTo>
                          <a:pt x="362253" y="141348"/>
                          <a:pt x="359078" y="136843"/>
                          <a:pt x="357491" y="132081"/>
                        </a:cubicBezTo>
                        <a:lnTo>
                          <a:pt x="355109" y="124937"/>
                        </a:lnTo>
                        <a:cubicBezTo>
                          <a:pt x="355903" y="121762"/>
                          <a:pt x="355446" y="117968"/>
                          <a:pt x="357491" y="115412"/>
                        </a:cubicBezTo>
                        <a:cubicBezTo>
                          <a:pt x="361476" y="110431"/>
                          <a:pt x="370365" y="114464"/>
                          <a:pt x="374159" y="115412"/>
                        </a:cubicBezTo>
                        <a:cubicBezTo>
                          <a:pt x="378922" y="114618"/>
                          <a:pt x="385678" y="116986"/>
                          <a:pt x="388447" y="113031"/>
                        </a:cubicBezTo>
                        <a:cubicBezTo>
                          <a:pt x="392569" y="107143"/>
                          <a:pt x="389085" y="98573"/>
                          <a:pt x="390828" y="91600"/>
                        </a:cubicBezTo>
                        <a:cubicBezTo>
                          <a:pt x="391522" y="88823"/>
                          <a:pt x="394003" y="86837"/>
                          <a:pt x="395591" y="84456"/>
                        </a:cubicBezTo>
                        <a:cubicBezTo>
                          <a:pt x="397972" y="85250"/>
                          <a:pt x="400959" y="85062"/>
                          <a:pt x="402734" y="86837"/>
                        </a:cubicBezTo>
                        <a:cubicBezTo>
                          <a:pt x="415433" y="99536"/>
                          <a:pt x="393213" y="90013"/>
                          <a:pt x="412259" y="96362"/>
                        </a:cubicBezTo>
                        <a:cubicBezTo>
                          <a:pt x="415434" y="95568"/>
                          <a:pt x="419228" y="96025"/>
                          <a:pt x="421784" y="93981"/>
                        </a:cubicBezTo>
                        <a:cubicBezTo>
                          <a:pt x="423744" y="92413"/>
                          <a:pt x="423043" y="89082"/>
                          <a:pt x="424166" y="86837"/>
                        </a:cubicBezTo>
                        <a:cubicBezTo>
                          <a:pt x="425446" y="84277"/>
                          <a:pt x="424959" y="84455"/>
                          <a:pt x="428928" y="79693"/>
                        </a:cubicBezTo>
                        <a:cubicBezTo>
                          <a:pt x="432103" y="78106"/>
                          <a:pt x="434952" y="74347"/>
                          <a:pt x="438453" y="74931"/>
                        </a:cubicBezTo>
                        <a:cubicBezTo>
                          <a:pt x="449883" y="76836"/>
                          <a:pt x="436550" y="92076"/>
                          <a:pt x="447978" y="74931"/>
                        </a:cubicBezTo>
                        <a:cubicBezTo>
                          <a:pt x="447184" y="63818"/>
                          <a:pt x="446899" y="52658"/>
                          <a:pt x="445597" y="41593"/>
                        </a:cubicBezTo>
                        <a:cubicBezTo>
                          <a:pt x="445304" y="39100"/>
                          <a:pt x="444435" y="36644"/>
                          <a:pt x="443216" y="34450"/>
                        </a:cubicBezTo>
                        <a:cubicBezTo>
                          <a:pt x="440436" y="29446"/>
                          <a:pt x="439121" y="21972"/>
                          <a:pt x="433691" y="20162"/>
                        </a:cubicBezTo>
                        <a:lnTo>
                          <a:pt x="426547" y="17781"/>
                        </a:lnTo>
                        <a:cubicBezTo>
                          <a:pt x="422204" y="30809"/>
                          <a:pt x="425205" y="31548"/>
                          <a:pt x="414641" y="36831"/>
                        </a:cubicBezTo>
                        <a:cubicBezTo>
                          <a:pt x="412396" y="37954"/>
                          <a:pt x="409878" y="38418"/>
                          <a:pt x="407497" y="39212"/>
                        </a:cubicBezTo>
                        <a:cubicBezTo>
                          <a:pt x="393846" y="59688"/>
                          <a:pt x="412023" y="35591"/>
                          <a:pt x="395591" y="48737"/>
                        </a:cubicBezTo>
                        <a:cubicBezTo>
                          <a:pt x="380205" y="61046"/>
                          <a:pt x="401638" y="52278"/>
                          <a:pt x="383684" y="58262"/>
                        </a:cubicBezTo>
                        <a:cubicBezTo>
                          <a:pt x="381303" y="59850"/>
                          <a:pt x="379403" y="63025"/>
                          <a:pt x="376541" y="63025"/>
                        </a:cubicBezTo>
                        <a:cubicBezTo>
                          <a:pt x="365239" y="63025"/>
                          <a:pt x="370344" y="53516"/>
                          <a:pt x="371778" y="48737"/>
                        </a:cubicBezTo>
                        <a:cubicBezTo>
                          <a:pt x="373221" y="43929"/>
                          <a:pt x="373757" y="38627"/>
                          <a:pt x="376541" y="34450"/>
                        </a:cubicBezTo>
                        <a:cubicBezTo>
                          <a:pt x="382695" y="25217"/>
                          <a:pt x="380398" y="30021"/>
                          <a:pt x="383684" y="20162"/>
                        </a:cubicBezTo>
                        <a:cubicBezTo>
                          <a:pt x="383294" y="18213"/>
                          <a:pt x="381743" y="2598"/>
                          <a:pt x="376541" y="1112"/>
                        </a:cubicBezTo>
                        <a:cubicBezTo>
                          <a:pt x="372649" y="0"/>
                          <a:pt x="368603" y="2699"/>
                          <a:pt x="364634" y="3493"/>
                        </a:cubicBezTo>
                        <a:lnTo>
                          <a:pt x="355109" y="17781"/>
                        </a:lnTo>
                        <a:lnTo>
                          <a:pt x="350347" y="24925"/>
                        </a:lnTo>
                        <a:cubicBezTo>
                          <a:pt x="349553" y="28100"/>
                          <a:pt x="349781" y="31727"/>
                          <a:pt x="347966" y="34450"/>
                        </a:cubicBezTo>
                        <a:cubicBezTo>
                          <a:pt x="345328" y="38406"/>
                          <a:pt x="337753" y="40235"/>
                          <a:pt x="333678" y="41593"/>
                        </a:cubicBezTo>
                        <a:cubicBezTo>
                          <a:pt x="331297" y="43181"/>
                          <a:pt x="329094" y="45076"/>
                          <a:pt x="326534" y="46356"/>
                        </a:cubicBezTo>
                        <a:cubicBezTo>
                          <a:pt x="324289" y="47478"/>
                          <a:pt x="321351" y="47169"/>
                          <a:pt x="319391" y="48737"/>
                        </a:cubicBezTo>
                        <a:cubicBezTo>
                          <a:pt x="304005" y="61046"/>
                          <a:pt x="325438" y="52278"/>
                          <a:pt x="307484" y="58262"/>
                        </a:cubicBezTo>
                        <a:cubicBezTo>
                          <a:pt x="305682" y="63668"/>
                          <a:pt x="305499" y="69091"/>
                          <a:pt x="297959" y="70168"/>
                        </a:cubicBezTo>
                        <a:cubicBezTo>
                          <a:pt x="294719" y="70631"/>
                          <a:pt x="291609" y="68581"/>
                          <a:pt x="288434" y="67787"/>
                        </a:cubicBezTo>
                        <a:cubicBezTo>
                          <a:pt x="286053" y="66200"/>
                          <a:pt x="283079" y="65260"/>
                          <a:pt x="281291" y="63025"/>
                        </a:cubicBezTo>
                        <a:cubicBezTo>
                          <a:pt x="280020" y="61437"/>
                          <a:pt x="276719" y="47025"/>
                          <a:pt x="276528" y="46356"/>
                        </a:cubicBezTo>
                        <a:cubicBezTo>
                          <a:pt x="275838" y="43942"/>
                          <a:pt x="275715" y="41172"/>
                          <a:pt x="274147" y="39212"/>
                        </a:cubicBezTo>
                        <a:cubicBezTo>
                          <a:pt x="272359" y="36977"/>
                          <a:pt x="269384" y="36037"/>
                          <a:pt x="267003" y="34450"/>
                        </a:cubicBezTo>
                        <a:cubicBezTo>
                          <a:pt x="263034" y="35244"/>
                          <a:pt x="259023" y="35849"/>
                          <a:pt x="255097" y="36831"/>
                        </a:cubicBezTo>
                        <a:cubicBezTo>
                          <a:pt x="252662" y="37440"/>
                          <a:pt x="250463" y="39212"/>
                          <a:pt x="247953" y="39212"/>
                        </a:cubicBezTo>
                        <a:cubicBezTo>
                          <a:pt x="245443" y="39212"/>
                          <a:pt x="243190" y="37625"/>
                          <a:pt x="240809" y="36831"/>
                        </a:cubicBezTo>
                        <a:cubicBezTo>
                          <a:pt x="223824" y="42493"/>
                          <a:pt x="244361" y="34464"/>
                          <a:pt x="226522" y="46356"/>
                        </a:cubicBezTo>
                        <a:cubicBezTo>
                          <a:pt x="224433" y="47748"/>
                          <a:pt x="221759" y="47943"/>
                          <a:pt x="219378" y="48737"/>
                        </a:cubicBezTo>
                        <a:cubicBezTo>
                          <a:pt x="203335" y="38043"/>
                          <a:pt x="221133" y="46732"/>
                          <a:pt x="205091" y="48737"/>
                        </a:cubicBezTo>
                        <a:cubicBezTo>
                          <a:pt x="200910" y="49260"/>
                          <a:pt x="190707" y="45530"/>
                          <a:pt x="186041" y="43975"/>
                        </a:cubicBezTo>
                        <a:cubicBezTo>
                          <a:pt x="183553" y="45634"/>
                          <a:pt x="175697" y="51775"/>
                          <a:pt x="171753" y="51118"/>
                        </a:cubicBezTo>
                        <a:cubicBezTo>
                          <a:pt x="168930" y="50648"/>
                          <a:pt x="167169" y="47636"/>
                          <a:pt x="164609" y="46356"/>
                        </a:cubicBezTo>
                        <a:cubicBezTo>
                          <a:pt x="162364" y="45234"/>
                          <a:pt x="159847" y="44769"/>
                          <a:pt x="157466" y="43975"/>
                        </a:cubicBezTo>
                        <a:cubicBezTo>
                          <a:pt x="155085" y="44769"/>
                          <a:pt x="152567" y="45234"/>
                          <a:pt x="150322" y="46356"/>
                        </a:cubicBezTo>
                        <a:cubicBezTo>
                          <a:pt x="147762" y="47636"/>
                          <a:pt x="145793" y="49956"/>
                          <a:pt x="143178" y="51118"/>
                        </a:cubicBezTo>
                        <a:cubicBezTo>
                          <a:pt x="138591" y="53157"/>
                          <a:pt x="128891" y="55881"/>
                          <a:pt x="128891" y="55881"/>
                        </a:cubicBezTo>
                        <a:cubicBezTo>
                          <a:pt x="109840" y="43180"/>
                          <a:pt x="133654" y="55881"/>
                          <a:pt x="114603" y="55881"/>
                        </a:cubicBezTo>
                        <a:cubicBezTo>
                          <a:pt x="111741" y="55881"/>
                          <a:pt x="110019" y="52398"/>
                          <a:pt x="107459" y="51118"/>
                        </a:cubicBezTo>
                        <a:cubicBezTo>
                          <a:pt x="105214" y="49996"/>
                          <a:pt x="102697" y="49531"/>
                          <a:pt x="100316" y="48737"/>
                        </a:cubicBezTo>
                        <a:cubicBezTo>
                          <a:pt x="97506" y="50610"/>
                          <a:pt x="90254" y="56351"/>
                          <a:pt x="86028" y="55881"/>
                        </a:cubicBezTo>
                        <a:cubicBezTo>
                          <a:pt x="81039" y="55326"/>
                          <a:pt x="71741" y="51118"/>
                          <a:pt x="71741" y="51118"/>
                        </a:cubicBezTo>
                        <a:cubicBezTo>
                          <a:pt x="60866" y="58369"/>
                          <a:pt x="68526" y="54418"/>
                          <a:pt x="55072" y="58262"/>
                        </a:cubicBezTo>
                        <a:cubicBezTo>
                          <a:pt x="52658" y="58952"/>
                          <a:pt x="50423" y="60366"/>
                          <a:pt x="47928" y="60643"/>
                        </a:cubicBezTo>
                        <a:cubicBezTo>
                          <a:pt x="43195" y="61169"/>
                          <a:pt x="33243" y="54293"/>
                          <a:pt x="31259" y="5826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9" name="Nabarangapur">
                    <a:extLst>
                      <a:ext uri="{FF2B5EF4-FFF2-40B4-BE49-F238E27FC236}">
                        <a16:creationId xmlns:a16="http://schemas.microsoft.com/office/drawing/2014/main" id="{64BD4519-3FBC-46D1-B4A4-614A9D5F0164}"/>
                      </a:ext>
                    </a:extLst>
                  </p:cNvPr>
                  <p:cNvSpPr/>
                  <p:nvPr/>
                </p:nvSpPr>
                <p:spPr>
                  <a:xfrm>
                    <a:off x="3848100" y="5205413"/>
                    <a:ext cx="260350" cy="279010"/>
                  </a:xfrm>
                  <a:custGeom>
                    <a:avLst/>
                    <a:gdLst>
                      <a:gd name="connsiteX0" fmla="*/ 259556 w 260350"/>
                      <a:gd name="connsiteY0" fmla="*/ 259556 h 279010"/>
                      <a:gd name="connsiteX1" fmla="*/ 245269 w 260350"/>
                      <a:gd name="connsiteY1" fmla="*/ 252412 h 279010"/>
                      <a:gd name="connsiteX2" fmla="*/ 240506 w 260350"/>
                      <a:gd name="connsiteY2" fmla="*/ 230981 h 279010"/>
                      <a:gd name="connsiteX3" fmla="*/ 233363 w 260350"/>
                      <a:gd name="connsiteY3" fmla="*/ 226218 h 279010"/>
                      <a:gd name="connsiteX4" fmla="*/ 219075 w 260350"/>
                      <a:gd name="connsiteY4" fmla="*/ 204787 h 279010"/>
                      <a:gd name="connsiteX5" fmla="*/ 214313 w 260350"/>
                      <a:gd name="connsiteY5" fmla="*/ 197643 h 279010"/>
                      <a:gd name="connsiteX6" fmla="*/ 209550 w 260350"/>
                      <a:gd name="connsiteY6" fmla="*/ 183356 h 279010"/>
                      <a:gd name="connsiteX7" fmla="*/ 197644 w 260350"/>
                      <a:gd name="connsiteY7" fmla="*/ 161925 h 279010"/>
                      <a:gd name="connsiteX8" fmla="*/ 190500 w 260350"/>
                      <a:gd name="connsiteY8" fmla="*/ 157162 h 279010"/>
                      <a:gd name="connsiteX9" fmla="*/ 176213 w 260350"/>
                      <a:gd name="connsiteY9" fmla="*/ 152400 h 279010"/>
                      <a:gd name="connsiteX10" fmla="*/ 176213 w 260350"/>
                      <a:gd name="connsiteY10" fmla="*/ 135731 h 279010"/>
                      <a:gd name="connsiteX11" fmla="*/ 180975 w 260350"/>
                      <a:gd name="connsiteY11" fmla="*/ 121443 h 279010"/>
                      <a:gd name="connsiteX12" fmla="*/ 178594 w 260350"/>
                      <a:gd name="connsiteY12" fmla="*/ 90487 h 279010"/>
                      <a:gd name="connsiteX13" fmla="*/ 173831 w 260350"/>
                      <a:gd name="connsiteY13" fmla="*/ 97631 h 279010"/>
                      <a:gd name="connsiteX14" fmla="*/ 164306 w 260350"/>
                      <a:gd name="connsiteY14" fmla="*/ 83343 h 279010"/>
                      <a:gd name="connsiteX15" fmla="*/ 157163 w 260350"/>
                      <a:gd name="connsiteY15" fmla="*/ 78581 h 279010"/>
                      <a:gd name="connsiteX16" fmla="*/ 154781 w 260350"/>
                      <a:gd name="connsiteY16" fmla="*/ 71437 h 279010"/>
                      <a:gd name="connsiteX17" fmla="*/ 138113 w 260350"/>
                      <a:gd name="connsiteY17" fmla="*/ 71437 h 279010"/>
                      <a:gd name="connsiteX18" fmla="*/ 130969 w 260350"/>
                      <a:gd name="connsiteY18" fmla="*/ 76200 h 279010"/>
                      <a:gd name="connsiteX19" fmla="*/ 123825 w 260350"/>
                      <a:gd name="connsiteY19" fmla="*/ 73818 h 279010"/>
                      <a:gd name="connsiteX20" fmla="*/ 109538 w 260350"/>
                      <a:gd name="connsiteY20" fmla="*/ 59531 h 279010"/>
                      <a:gd name="connsiteX21" fmla="*/ 102394 w 260350"/>
                      <a:gd name="connsiteY21" fmla="*/ 54768 h 279010"/>
                      <a:gd name="connsiteX22" fmla="*/ 97631 w 260350"/>
                      <a:gd name="connsiteY22" fmla="*/ 47625 h 279010"/>
                      <a:gd name="connsiteX23" fmla="*/ 83344 w 260350"/>
                      <a:gd name="connsiteY23" fmla="*/ 35718 h 279010"/>
                      <a:gd name="connsiteX24" fmla="*/ 64294 w 260350"/>
                      <a:gd name="connsiteY24" fmla="*/ 30956 h 279010"/>
                      <a:gd name="connsiteX25" fmla="*/ 59531 w 260350"/>
                      <a:gd name="connsiteY25" fmla="*/ 23812 h 279010"/>
                      <a:gd name="connsiteX26" fmla="*/ 52388 w 260350"/>
                      <a:gd name="connsiteY26" fmla="*/ 21431 h 279010"/>
                      <a:gd name="connsiteX27" fmla="*/ 33338 w 260350"/>
                      <a:gd name="connsiteY27" fmla="*/ 19050 h 279010"/>
                      <a:gd name="connsiteX28" fmla="*/ 26194 w 260350"/>
                      <a:gd name="connsiteY28" fmla="*/ 16668 h 279010"/>
                      <a:gd name="connsiteX29" fmla="*/ 21431 w 260350"/>
                      <a:gd name="connsiteY29" fmla="*/ 2381 h 279010"/>
                      <a:gd name="connsiteX30" fmla="*/ 11906 w 260350"/>
                      <a:gd name="connsiteY30" fmla="*/ 0 h 279010"/>
                      <a:gd name="connsiteX31" fmla="*/ 4763 w 260350"/>
                      <a:gd name="connsiteY31" fmla="*/ 2381 h 279010"/>
                      <a:gd name="connsiteX32" fmla="*/ 2381 w 260350"/>
                      <a:gd name="connsiteY32" fmla="*/ 14287 h 279010"/>
                      <a:gd name="connsiteX33" fmla="*/ 0 w 260350"/>
                      <a:gd name="connsiteY33" fmla="*/ 23812 h 279010"/>
                      <a:gd name="connsiteX34" fmla="*/ 4763 w 260350"/>
                      <a:gd name="connsiteY34" fmla="*/ 47625 h 279010"/>
                      <a:gd name="connsiteX35" fmla="*/ 14288 w 260350"/>
                      <a:gd name="connsiteY35" fmla="*/ 61912 h 279010"/>
                      <a:gd name="connsiteX36" fmla="*/ 19050 w 260350"/>
                      <a:gd name="connsiteY36" fmla="*/ 69056 h 279010"/>
                      <a:gd name="connsiteX37" fmla="*/ 23813 w 260350"/>
                      <a:gd name="connsiteY37" fmla="*/ 76200 h 279010"/>
                      <a:gd name="connsiteX38" fmla="*/ 30956 w 260350"/>
                      <a:gd name="connsiteY38" fmla="*/ 90487 h 279010"/>
                      <a:gd name="connsiteX39" fmla="*/ 38100 w 260350"/>
                      <a:gd name="connsiteY39" fmla="*/ 95250 h 279010"/>
                      <a:gd name="connsiteX40" fmla="*/ 42863 w 260350"/>
                      <a:gd name="connsiteY40" fmla="*/ 109537 h 279010"/>
                      <a:gd name="connsiteX41" fmla="*/ 50006 w 260350"/>
                      <a:gd name="connsiteY41" fmla="*/ 161925 h 279010"/>
                      <a:gd name="connsiteX42" fmla="*/ 61913 w 260350"/>
                      <a:gd name="connsiteY42" fmla="*/ 183356 h 279010"/>
                      <a:gd name="connsiteX43" fmla="*/ 66675 w 260350"/>
                      <a:gd name="connsiteY43" fmla="*/ 190500 h 279010"/>
                      <a:gd name="connsiteX44" fmla="*/ 71438 w 260350"/>
                      <a:gd name="connsiteY44" fmla="*/ 197643 h 279010"/>
                      <a:gd name="connsiteX45" fmla="*/ 73819 w 260350"/>
                      <a:gd name="connsiteY45" fmla="*/ 204787 h 279010"/>
                      <a:gd name="connsiteX46" fmla="*/ 73819 w 260350"/>
                      <a:gd name="connsiteY46" fmla="*/ 271462 h 279010"/>
                      <a:gd name="connsiteX47" fmla="*/ 95250 w 260350"/>
                      <a:gd name="connsiteY47" fmla="*/ 271462 h 279010"/>
                      <a:gd name="connsiteX48" fmla="*/ 102394 w 260350"/>
                      <a:gd name="connsiteY48" fmla="*/ 269081 h 279010"/>
                      <a:gd name="connsiteX49" fmla="*/ 109538 w 260350"/>
                      <a:gd name="connsiteY49" fmla="*/ 264318 h 279010"/>
                      <a:gd name="connsiteX50" fmla="*/ 123825 w 260350"/>
                      <a:gd name="connsiteY50" fmla="*/ 271462 h 279010"/>
                      <a:gd name="connsiteX51" fmla="*/ 130969 w 260350"/>
                      <a:gd name="connsiteY51" fmla="*/ 269081 h 279010"/>
                      <a:gd name="connsiteX52" fmla="*/ 138113 w 260350"/>
                      <a:gd name="connsiteY52" fmla="*/ 264318 h 279010"/>
                      <a:gd name="connsiteX53" fmla="*/ 152400 w 260350"/>
                      <a:gd name="connsiteY53" fmla="*/ 269081 h 279010"/>
                      <a:gd name="connsiteX54" fmla="*/ 166688 w 260350"/>
                      <a:gd name="connsiteY54" fmla="*/ 266700 h 279010"/>
                      <a:gd name="connsiteX55" fmla="*/ 180975 w 260350"/>
                      <a:gd name="connsiteY55" fmla="*/ 261937 h 279010"/>
                      <a:gd name="connsiteX56" fmla="*/ 188119 w 260350"/>
                      <a:gd name="connsiteY56" fmla="*/ 259556 h 279010"/>
                      <a:gd name="connsiteX57" fmla="*/ 197644 w 260350"/>
                      <a:gd name="connsiteY57" fmla="*/ 261937 h 279010"/>
                      <a:gd name="connsiteX58" fmla="*/ 204788 w 260350"/>
                      <a:gd name="connsiteY58" fmla="*/ 264318 h 279010"/>
                      <a:gd name="connsiteX59" fmla="*/ 214313 w 260350"/>
                      <a:gd name="connsiteY59" fmla="*/ 261937 h 279010"/>
                      <a:gd name="connsiteX60" fmla="*/ 228600 w 260350"/>
                      <a:gd name="connsiteY60" fmla="*/ 257175 h 279010"/>
                      <a:gd name="connsiteX61" fmla="*/ 235744 w 260350"/>
                      <a:gd name="connsiteY61" fmla="*/ 261937 h 279010"/>
                      <a:gd name="connsiteX62" fmla="*/ 250031 w 260350"/>
                      <a:gd name="connsiteY62" fmla="*/ 259556 h 279010"/>
                      <a:gd name="connsiteX63" fmla="*/ 259556 w 260350"/>
                      <a:gd name="connsiteY63" fmla="*/ 259556 h 279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260350" h="279010">
                        <a:moveTo>
                          <a:pt x="259556" y="259556"/>
                        </a:moveTo>
                        <a:cubicBezTo>
                          <a:pt x="258762" y="258366"/>
                          <a:pt x="247116" y="256105"/>
                          <a:pt x="245269" y="252412"/>
                        </a:cubicBezTo>
                        <a:cubicBezTo>
                          <a:pt x="245109" y="252092"/>
                          <a:pt x="243046" y="234156"/>
                          <a:pt x="240506" y="230981"/>
                        </a:cubicBezTo>
                        <a:cubicBezTo>
                          <a:pt x="238718" y="228746"/>
                          <a:pt x="235744" y="227806"/>
                          <a:pt x="233363" y="226218"/>
                        </a:cubicBezTo>
                        <a:lnTo>
                          <a:pt x="219075" y="204787"/>
                        </a:lnTo>
                        <a:cubicBezTo>
                          <a:pt x="217488" y="202406"/>
                          <a:pt x="215218" y="200358"/>
                          <a:pt x="214313" y="197643"/>
                        </a:cubicBezTo>
                        <a:lnTo>
                          <a:pt x="209550" y="183356"/>
                        </a:lnTo>
                        <a:cubicBezTo>
                          <a:pt x="207068" y="175911"/>
                          <a:pt x="204665" y="166606"/>
                          <a:pt x="197644" y="161925"/>
                        </a:cubicBezTo>
                        <a:cubicBezTo>
                          <a:pt x="195263" y="160337"/>
                          <a:pt x="193115" y="158324"/>
                          <a:pt x="190500" y="157162"/>
                        </a:cubicBezTo>
                        <a:cubicBezTo>
                          <a:pt x="185913" y="155123"/>
                          <a:pt x="176213" y="152400"/>
                          <a:pt x="176213" y="152400"/>
                        </a:cubicBezTo>
                        <a:cubicBezTo>
                          <a:pt x="173037" y="142874"/>
                          <a:pt x="172908" y="146749"/>
                          <a:pt x="176213" y="135731"/>
                        </a:cubicBezTo>
                        <a:cubicBezTo>
                          <a:pt x="177656" y="130923"/>
                          <a:pt x="180975" y="121443"/>
                          <a:pt x="180975" y="121443"/>
                        </a:cubicBezTo>
                        <a:cubicBezTo>
                          <a:pt x="180181" y="111124"/>
                          <a:pt x="181568" y="100400"/>
                          <a:pt x="178594" y="90487"/>
                        </a:cubicBezTo>
                        <a:cubicBezTo>
                          <a:pt x="177772" y="87746"/>
                          <a:pt x="176391" y="98911"/>
                          <a:pt x="173831" y="97631"/>
                        </a:cubicBezTo>
                        <a:cubicBezTo>
                          <a:pt x="168711" y="95071"/>
                          <a:pt x="169069" y="86518"/>
                          <a:pt x="164306" y="83343"/>
                        </a:cubicBezTo>
                        <a:lnTo>
                          <a:pt x="157163" y="78581"/>
                        </a:lnTo>
                        <a:cubicBezTo>
                          <a:pt x="156369" y="76200"/>
                          <a:pt x="156556" y="73212"/>
                          <a:pt x="154781" y="71437"/>
                        </a:cubicBezTo>
                        <a:cubicBezTo>
                          <a:pt x="149999" y="66655"/>
                          <a:pt x="142946" y="70229"/>
                          <a:pt x="138113" y="71437"/>
                        </a:cubicBezTo>
                        <a:cubicBezTo>
                          <a:pt x="135732" y="73025"/>
                          <a:pt x="133792" y="75730"/>
                          <a:pt x="130969" y="76200"/>
                        </a:cubicBezTo>
                        <a:cubicBezTo>
                          <a:pt x="128493" y="76613"/>
                          <a:pt x="125806" y="75359"/>
                          <a:pt x="123825" y="73818"/>
                        </a:cubicBezTo>
                        <a:cubicBezTo>
                          <a:pt x="118509" y="69683"/>
                          <a:pt x="115142" y="63267"/>
                          <a:pt x="109538" y="59531"/>
                        </a:cubicBezTo>
                        <a:lnTo>
                          <a:pt x="102394" y="54768"/>
                        </a:lnTo>
                        <a:cubicBezTo>
                          <a:pt x="100806" y="52387"/>
                          <a:pt x="99463" y="49823"/>
                          <a:pt x="97631" y="47625"/>
                        </a:cubicBezTo>
                        <a:cubicBezTo>
                          <a:pt x="93868" y="43110"/>
                          <a:pt x="88697" y="38394"/>
                          <a:pt x="83344" y="35718"/>
                        </a:cubicBezTo>
                        <a:cubicBezTo>
                          <a:pt x="78464" y="33278"/>
                          <a:pt x="68820" y="31861"/>
                          <a:pt x="64294" y="30956"/>
                        </a:cubicBezTo>
                        <a:cubicBezTo>
                          <a:pt x="62706" y="28575"/>
                          <a:pt x="61766" y="25600"/>
                          <a:pt x="59531" y="23812"/>
                        </a:cubicBezTo>
                        <a:cubicBezTo>
                          <a:pt x="57571" y="22244"/>
                          <a:pt x="54857" y="21880"/>
                          <a:pt x="52388" y="21431"/>
                        </a:cubicBezTo>
                        <a:cubicBezTo>
                          <a:pt x="46092" y="20286"/>
                          <a:pt x="39688" y="19844"/>
                          <a:pt x="33338" y="19050"/>
                        </a:cubicBezTo>
                        <a:cubicBezTo>
                          <a:pt x="30957" y="18256"/>
                          <a:pt x="27653" y="18711"/>
                          <a:pt x="26194" y="16668"/>
                        </a:cubicBezTo>
                        <a:cubicBezTo>
                          <a:pt x="23276" y="12583"/>
                          <a:pt x="26301" y="3598"/>
                          <a:pt x="21431" y="2381"/>
                        </a:cubicBezTo>
                        <a:lnTo>
                          <a:pt x="11906" y="0"/>
                        </a:lnTo>
                        <a:cubicBezTo>
                          <a:pt x="9525" y="794"/>
                          <a:pt x="6155" y="293"/>
                          <a:pt x="4763" y="2381"/>
                        </a:cubicBezTo>
                        <a:cubicBezTo>
                          <a:pt x="2518" y="5749"/>
                          <a:pt x="3259" y="10336"/>
                          <a:pt x="2381" y="14287"/>
                        </a:cubicBezTo>
                        <a:cubicBezTo>
                          <a:pt x="1671" y="17482"/>
                          <a:pt x="794" y="20637"/>
                          <a:pt x="0" y="23812"/>
                        </a:cubicBezTo>
                        <a:cubicBezTo>
                          <a:pt x="592" y="27960"/>
                          <a:pt x="1564" y="41868"/>
                          <a:pt x="4763" y="47625"/>
                        </a:cubicBezTo>
                        <a:cubicBezTo>
                          <a:pt x="7543" y="52628"/>
                          <a:pt x="11113" y="57150"/>
                          <a:pt x="14288" y="61912"/>
                        </a:cubicBezTo>
                        <a:lnTo>
                          <a:pt x="19050" y="69056"/>
                        </a:lnTo>
                        <a:lnTo>
                          <a:pt x="23813" y="76200"/>
                        </a:lnTo>
                        <a:cubicBezTo>
                          <a:pt x="25749" y="82009"/>
                          <a:pt x="26341" y="85872"/>
                          <a:pt x="30956" y="90487"/>
                        </a:cubicBezTo>
                        <a:cubicBezTo>
                          <a:pt x="32980" y="92511"/>
                          <a:pt x="35719" y="93662"/>
                          <a:pt x="38100" y="95250"/>
                        </a:cubicBezTo>
                        <a:cubicBezTo>
                          <a:pt x="39688" y="100012"/>
                          <a:pt x="42550" y="104527"/>
                          <a:pt x="42863" y="109537"/>
                        </a:cubicBezTo>
                        <a:cubicBezTo>
                          <a:pt x="45556" y="152632"/>
                          <a:pt x="41221" y="135571"/>
                          <a:pt x="50006" y="161925"/>
                        </a:cubicBezTo>
                        <a:cubicBezTo>
                          <a:pt x="54196" y="174494"/>
                          <a:pt x="51003" y="166989"/>
                          <a:pt x="61913" y="183356"/>
                        </a:cubicBezTo>
                        <a:lnTo>
                          <a:pt x="66675" y="190500"/>
                        </a:lnTo>
                        <a:lnTo>
                          <a:pt x="71438" y="197643"/>
                        </a:lnTo>
                        <a:cubicBezTo>
                          <a:pt x="72232" y="200024"/>
                          <a:pt x="73526" y="202294"/>
                          <a:pt x="73819" y="204787"/>
                        </a:cubicBezTo>
                        <a:cubicBezTo>
                          <a:pt x="77770" y="238372"/>
                          <a:pt x="76218" y="237877"/>
                          <a:pt x="73819" y="271462"/>
                        </a:cubicBezTo>
                        <a:cubicBezTo>
                          <a:pt x="85140" y="279010"/>
                          <a:pt x="78247" y="277130"/>
                          <a:pt x="95250" y="271462"/>
                        </a:cubicBezTo>
                        <a:lnTo>
                          <a:pt x="102394" y="269081"/>
                        </a:lnTo>
                        <a:cubicBezTo>
                          <a:pt x="104775" y="267493"/>
                          <a:pt x="106715" y="264788"/>
                          <a:pt x="109538" y="264318"/>
                        </a:cubicBezTo>
                        <a:cubicBezTo>
                          <a:pt x="113479" y="263661"/>
                          <a:pt x="121339" y="269805"/>
                          <a:pt x="123825" y="271462"/>
                        </a:cubicBezTo>
                        <a:cubicBezTo>
                          <a:pt x="126206" y="270668"/>
                          <a:pt x="128724" y="270204"/>
                          <a:pt x="130969" y="269081"/>
                        </a:cubicBezTo>
                        <a:cubicBezTo>
                          <a:pt x="133529" y="267801"/>
                          <a:pt x="135251" y="264318"/>
                          <a:pt x="138113" y="264318"/>
                        </a:cubicBezTo>
                        <a:cubicBezTo>
                          <a:pt x="143133" y="264318"/>
                          <a:pt x="152400" y="269081"/>
                          <a:pt x="152400" y="269081"/>
                        </a:cubicBezTo>
                        <a:cubicBezTo>
                          <a:pt x="170626" y="256929"/>
                          <a:pt x="148941" y="268672"/>
                          <a:pt x="166688" y="266700"/>
                        </a:cubicBezTo>
                        <a:cubicBezTo>
                          <a:pt x="171677" y="266146"/>
                          <a:pt x="176213" y="263525"/>
                          <a:pt x="180975" y="261937"/>
                        </a:cubicBezTo>
                        <a:lnTo>
                          <a:pt x="188119" y="259556"/>
                        </a:lnTo>
                        <a:cubicBezTo>
                          <a:pt x="191294" y="260350"/>
                          <a:pt x="194497" y="261038"/>
                          <a:pt x="197644" y="261937"/>
                        </a:cubicBezTo>
                        <a:cubicBezTo>
                          <a:pt x="200058" y="262627"/>
                          <a:pt x="202278" y="264318"/>
                          <a:pt x="204788" y="264318"/>
                        </a:cubicBezTo>
                        <a:cubicBezTo>
                          <a:pt x="208061" y="264318"/>
                          <a:pt x="211178" y="262877"/>
                          <a:pt x="214313" y="261937"/>
                        </a:cubicBezTo>
                        <a:cubicBezTo>
                          <a:pt x="219121" y="260495"/>
                          <a:pt x="228600" y="257175"/>
                          <a:pt x="228600" y="257175"/>
                        </a:cubicBezTo>
                        <a:cubicBezTo>
                          <a:pt x="230981" y="258762"/>
                          <a:pt x="232900" y="261621"/>
                          <a:pt x="235744" y="261937"/>
                        </a:cubicBezTo>
                        <a:cubicBezTo>
                          <a:pt x="240542" y="262470"/>
                          <a:pt x="245233" y="260089"/>
                          <a:pt x="250031" y="259556"/>
                        </a:cubicBezTo>
                        <a:cubicBezTo>
                          <a:pt x="252398" y="259293"/>
                          <a:pt x="260350" y="260746"/>
                          <a:pt x="259556" y="259556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" name="Kalahandi">
                    <a:extLst>
                      <a:ext uri="{FF2B5EF4-FFF2-40B4-BE49-F238E27FC236}">
                        <a16:creationId xmlns:a16="http://schemas.microsoft.com/office/drawing/2014/main" id="{BC6ED09E-3C98-4883-8C82-8BCD6A51B0DE}"/>
                      </a:ext>
                    </a:extLst>
                  </p:cNvPr>
                  <p:cNvSpPr/>
                  <p:nvPr/>
                </p:nvSpPr>
                <p:spPr>
                  <a:xfrm>
                    <a:off x="4023229" y="5138738"/>
                    <a:ext cx="341602" cy="328612"/>
                  </a:xfrm>
                  <a:custGeom>
                    <a:avLst/>
                    <a:gdLst>
                      <a:gd name="connsiteX0" fmla="*/ 177296 w 341602"/>
                      <a:gd name="connsiteY0" fmla="*/ 271462 h 328612"/>
                      <a:gd name="connsiteX1" fmla="*/ 170152 w 341602"/>
                      <a:gd name="connsiteY1" fmla="*/ 266700 h 328612"/>
                      <a:gd name="connsiteX2" fmla="*/ 165390 w 341602"/>
                      <a:gd name="connsiteY2" fmla="*/ 252412 h 328612"/>
                      <a:gd name="connsiteX3" fmla="*/ 160627 w 341602"/>
                      <a:gd name="connsiteY3" fmla="*/ 245268 h 328612"/>
                      <a:gd name="connsiteX4" fmla="*/ 153484 w 341602"/>
                      <a:gd name="connsiteY4" fmla="*/ 230981 h 328612"/>
                      <a:gd name="connsiteX5" fmla="*/ 139196 w 341602"/>
                      <a:gd name="connsiteY5" fmla="*/ 233362 h 328612"/>
                      <a:gd name="connsiteX6" fmla="*/ 132052 w 341602"/>
                      <a:gd name="connsiteY6" fmla="*/ 238125 h 328612"/>
                      <a:gd name="connsiteX7" fmla="*/ 127290 w 341602"/>
                      <a:gd name="connsiteY7" fmla="*/ 245268 h 328612"/>
                      <a:gd name="connsiteX8" fmla="*/ 105859 w 341602"/>
                      <a:gd name="connsiteY8" fmla="*/ 257175 h 328612"/>
                      <a:gd name="connsiteX9" fmla="*/ 101096 w 341602"/>
                      <a:gd name="connsiteY9" fmla="*/ 271462 h 328612"/>
                      <a:gd name="connsiteX10" fmla="*/ 98715 w 341602"/>
                      <a:gd name="connsiteY10" fmla="*/ 278606 h 328612"/>
                      <a:gd name="connsiteX11" fmla="*/ 105859 w 341602"/>
                      <a:gd name="connsiteY11" fmla="*/ 283368 h 328612"/>
                      <a:gd name="connsiteX12" fmla="*/ 108240 w 341602"/>
                      <a:gd name="connsiteY12" fmla="*/ 290512 h 328612"/>
                      <a:gd name="connsiteX13" fmla="*/ 101096 w 341602"/>
                      <a:gd name="connsiteY13" fmla="*/ 314325 h 328612"/>
                      <a:gd name="connsiteX14" fmla="*/ 98715 w 341602"/>
                      <a:gd name="connsiteY14" fmla="*/ 321468 h 328612"/>
                      <a:gd name="connsiteX15" fmla="*/ 91571 w 341602"/>
                      <a:gd name="connsiteY15" fmla="*/ 323850 h 328612"/>
                      <a:gd name="connsiteX16" fmla="*/ 84427 w 341602"/>
                      <a:gd name="connsiteY16" fmla="*/ 328612 h 328612"/>
                      <a:gd name="connsiteX17" fmla="*/ 77284 w 341602"/>
                      <a:gd name="connsiteY17" fmla="*/ 326231 h 328612"/>
                      <a:gd name="connsiteX18" fmla="*/ 70140 w 341602"/>
                      <a:gd name="connsiteY18" fmla="*/ 309562 h 328612"/>
                      <a:gd name="connsiteX19" fmla="*/ 67759 w 341602"/>
                      <a:gd name="connsiteY19" fmla="*/ 302418 h 328612"/>
                      <a:gd name="connsiteX20" fmla="*/ 60615 w 341602"/>
                      <a:gd name="connsiteY20" fmla="*/ 297656 h 328612"/>
                      <a:gd name="connsiteX21" fmla="*/ 51090 w 341602"/>
                      <a:gd name="connsiteY21" fmla="*/ 276225 h 328612"/>
                      <a:gd name="connsiteX22" fmla="*/ 43946 w 341602"/>
                      <a:gd name="connsiteY22" fmla="*/ 271462 h 328612"/>
                      <a:gd name="connsiteX23" fmla="*/ 34421 w 341602"/>
                      <a:gd name="connsiteY23" fmla="*/ 242887 h 328612"/>
                      <a:gd name="connsiteX24" fmla="*/ 32040 w 341602"/>
                      <a:gd name="connsiteY24" fmla="*/ 235743 h 328612"/>
                      <a:gd name="connsiteX25" fmla="*/ 24896 w 341602"/>
                      <a:gd name="connsiteY25" fmla="*/ 230981 h 328612"/>
                      <a:gd name="connsiteX26" fmla="*/ 20134 w 341602"/>
                      <a:gd name="connsiteY26" fmla="*/ 223837 h 328612"/>
                      <a:gd name="connsiteX27" fmla="*/ 12990 w 341602"/>
                      <a:gd name="connsiteY27" fmla="*/ 221456 h 328612"/>
                      <a:gd name="connsiteX28" fmla="*/ 5846 w 341602"/>
                      <a:gd name="connsiteY28" fmla="*/ 216693 h 328612"/>
                      <a:gd name="connsiteX29" fmla="*/ 1084 w 341602"/>
                      <a:gd name="connsiteY29" fmla="*/ 209550 h 328612"/>
                      <a:gd name="connsiteX30" fmla="*/ 8227 w 341602"/>
                      <a:gd name="connsiteY30" fmla="*/ 190500 h 328612"/>
                      <a:gd name="connsiteX31" fmla="*/ 17752 w 341602"/>
                      <a:gd name="connsiteY31" fmla="*/ 142875 h 328612"/>
                      <a:gd name="connsiteX32" fmla="*/ 24896 w 341602"/>
                      <a:gd name="connsiteY32" fmla="*/ 140493 h 328612"/>
                      <a:gd name="connsiteX33" fmla="*/ 53471 w 341602"/>
                      <a:gd name="connsiteY33" fmla="*/ 140493 h 328612"/>
                      <a:gd name="connsiteX34" fmla="*/ 58234 w 341602"/>
                      <a:gd name="connsiteY34" fmla="*/ 133350 h 328612"/>
                      <a:gd name="connsiteX35" fmla="*/ 60615 w 341602"/>
                      <a:gd name="connsiteY35" fmla="*/ 111918 h 328612"/>
                      <a:gd name="connsiteX36" fmla="*/ 55852 w 341602"/>
                      <a:gd name="connsiteY36" fmla="*/ 104775 h 328612"/>
                      <a:gd name="connsiteX37" fmla="*/ 58234 w 341602"/>
                      <a:gd name="connsiteY37" fmla="*/ 97631 h 328612"/>
                      <a:gd name="connsiteX38" fmla="*/ 89190 w 341602"/>
                      <a:gd name="connsiteY38" fmla="*/ 61912 h 328612"/>
                      <a:gd name="connsiteX39" fmla="*/ 98715 w 341602"/>
                      <a:gd name="connsiteY39" fmla="*/ 50006 h 328612"/>
                      <a:gd name="connsiteX40" fmla="*/ 105859 w 341602"/>
                      <a:gd name="connsiteY40" fmla="*/ 52387 h 328612"/>
                      <a:gd name="connsiteX41" fmla="*/ 113002 w 341602"/>
                      <a:gd name="connsiteY41" fmla="*/ 57150 h 328612"/>
                      <a:gd name="connsiteX42" fmla="*/ 132052 w 341602"/>
                      <a:gd name="connsiteY42" fmla="*/ 52387 h 328612"/>
                      <a:gd name="connsiteX43" fmla="*/ 184440 w 341602"/>
                      <a:gd name="connsiteY43" fmla="*/ 47625 h 328612"/>
                      <a:gd name="connsiteX44" fmla="*/ 193965 w 341602"/>
                      <a:gd name="connsiteY44" fmla="*/ 45243 h 328612"/>
                      <a:gd name="connsiteX45" fmla="*/ 205871 w 341602"/>
                      <a:gd name="connsiteY45" fmla="*/ 26193 h 328612"/>
                      <a:gd name="connsiteX46" fmla="*/ 217777 w 341602"/>
                      <a:gd name="connsiteY46" fmla="*/ 11906 h 328612"/>
                      <a:gd name="connsiteX47" fmla="*/ 224921 w 341602"/>
                      <a:gd name="connsiteY47" fmla="*/ 9525 h 328612"/>
                      <a:gd name="connsiteX48" fmla="*/ 232065 w 341602"/>
                      <a:gd name="connsiteY48" fmla="*/ 4762 h 328612"/>
                      <a:gd name="connsiteX49" fmla="*/ 246352 w 341602"/>
                      <a:gd name="connsiteY49" fmla="*/ 0 h 328612"/>
                      <a:gd name="connsiteX50" fmla="*/ 253496 w 341602"/>
                      <a:gd name="connsiteY50" fmla="*/ 2381 h 328612"/>
                      <a:gd name="connsiteX51" fmla="*/ 260640 w 341602"/>
                      <a:gd name="connsiteY51" fmla="*/ 7143 h 328612"/>
                      <a:gd name="connsiteX52" fmla="*/ 270165 w 341602"/>
                      <a:gd name="connsiteY52" fmla="*/ 9525 h 328612"/>
                      <a:gd name="connsiteX53" fmla="*/ 277309 w 341602"/>
                      <a:gd name="connsiteY53" fmla="*/ 11906 h 328612"/>
                      <a:gd name="connsiteX54" fmla="*/ 284452 w 341602"/>
                      <a:gd name="connsiteY54" fmla="*/ 16668 h 328612"/>
                      <a:gd name="connsiteX55" fmla="*/ 317790 w 341602"/>
                      <a:gd name="connsiteY55" fmla="*/ 16668 h 328612"/>
                      <a:gd name="connsiteX56" fmla="*/ 324934 w 341602"/>
                      <a:gd name="connsiteY56" fmla="*/ 11906 h 328612"/>
                      <a:gd name="connsiteX57" fmla="*/ 334459 w 341602"/>
                      <a:gd name="connsiteY57" fmla="*/ 26193 h 328612"/>
                      <a:gd name="connsiteX58" fmla="*/ 341602 w 341602"/>
                      <a:gd name="connsiteY58" fmla="*/ 40481 h 328612"/>
                      <a:gd name="connsiteX59" fmla="*/ 332077 w 341602"/>
                      <a:gd name="connsiteY59" fmla="*/ 57150 h 328612"/>
                      <a:gd name="connsiteX60" fmla="*/ 324934 w 341602"/>
                      <a:gd name="connsiteY60" fmla="*/ 59531 h 328612"/>
                      <a:gd name="connsiteX61" fmla="*/ 303502 w 341602"/>
                      <a:gd name="connsiteY61" fmla="*/ 71437 h 328612"/>
                      <a:gd name="connsiteX62" fmla="*/ 296359 w 341602"/>
                      <a:gd name="connsiteY62" fmla="*/ 76200 h 328612"/>
                      <a:gd name="connsiteX63" fmla="*/ 282071 w 341602"/>
                      <a:gd name="connsiteY63" fmla="*/ 80962 h 328612"/>
                      <a:gd name="connsiteX64" fmla="*/ 270165 w 341602"/>
                      <a:gd name="connsiteY64" fmla="*/ 92868 h 328612"/>
                      <a:gd name="connsiteX65" fmla="*/ 258259 w 341602"/>
                      <a:gd name="connsiteY65" fmla="*/ 111918 h 328612"/>
                      <a:gd name="connsiteX66" fmla="*/ 243971 w 341602"/>
                      <a:gd name="connsiteY66" fmla="*/ 114300 h 328612"/>
                      <a:gd name="connsiteX67" fmla="*/ 241590 w 341602"/>
                      <a:gd name="connsiteY67" fmla="*/ 121443 h 328612"/>
                      <a:gd name="connsiteX68" fmla="*/ 246352 w 341602"/>
                      <a:gd name="connsiteY68" fmla="*/ 183356 h 328612"/>
                      <a:gd name="connsiteX69" fmla="*/ 234446 w 341602"/>
                      <a:gd name="connsiteY69" fmla="*/ 204787 h 328612"/>
                      <a:gd name="connsiteX70" fmla="*/ 224921 w 341602"/>
                      <a:gd name="connsiteY70" fmla="*/ 219075 h 328612"/>
                      <a:gd name="connsiteX71" fmla="*/ 210634 w 341602"/>
                      <a:gd name="connsiteY71" fmla="*/ 223837 h 328612"/>
                      <a:gd name="connsiteX72" fmla="*/ 193965 w 341602"/>
                      <a:gd name="connsiteY72" fmla="*/ 242887 h 328612"/>
                      <a:gd name="connsiteX73" fmla="*/ 189202 w 341602"/>
                      <a:gd name="connsiteY73" fmla="*/ 257175 h 328612"/>
                      <a:gd name="connsiteX74" fmla="*/ 179677 w 341602"/>
                      <a:gd name="connsiteY74" fmla="*/ 269081 h 328612"/>
                      <a:gd name="connsiteX75" fmla="*/ 177296 w 341602"/>
                      <a:gd name="connsiteY75" fmla="*/ 271462 h 328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341602" h="328612">
                        <a:moveTo>
                          <a:pt x="177296" y="271462"/>
                        </a:moveTo>
                        <a:cubicBezTo>
                          <a:pt x="175709" y="271065"/>
                          <a:pt x="171669" y="269127"/>
                          <a:pt x="170152" y="266700"/>
                        </a:cubicBezTo>
                        <a:cubicBezTo>
                          <a:pt x="167491" y="262443"/>
                          <a:pt x="168175" y="256589"/>
                          <a:pt x="165390" y="252412"/>
                        </a:cubicBezTo>
                        <a:lnTo>
                          <a:pt x="160627" y="245268"/>
                        </a:lnTo>
                        <a:cubicBezTo>
                          <a:pt x="159795" y="242771"/>
                          <a:pt x="156840" y="231820"/>
                          <a:pt x="153484" y="230981"/>
                        </a:cubicBezTo>
                        <a:cubicBezTo>
                          <a:pt x="148800" y="229810"/>
                          <a:pt x="143959" y="232568"/>
                          <a:pt x="139196" y="233362"/>
                        </a:cubicBezTo>
                        <a:cubicBezTo>
                          <a:pt x="136815" y="234950"/>
                          <a:pt x="134076" y="236101"/>
                          <a:pt x="132052" y="238125"/>
                        </a:cubicBezTo>
                        <a:cubicBezTo>
                          <a:pt x="130029" y="240148"/>
                          <a:pt x="129444" y="243384"/>
                          <a:pt x="127290" y="245268"/>
                        </a:cubicBezTo>
                        <a:cubicBezTo>
                          <a:pt x="117214" y="254084"/>
                          <a:pt x="115669" y="253903"/>
                          <a:pt x="105859" y="257175"/>
                        </a:cubicBezTo>
                        <a:lnTo>
                          <a:pt x="101096" y="271462"/>
                        </a:lnTo>
                        <a:lnTo>
                          <a:pt x="98715" y="278606"/>
                        </a:lnTo>
                        <a:cubicBezTo>
                          <a:pt x="101096" y="280193"/>
                          <a:pt x="104071" y="281133"/>
                          <a:pt x="105859" y="283368"/>
                        </a:cubicBezTo>
                        <a:cubicBezTo>
                          <a:pt x="107427" y="285328"/>
                          <a:pt x="108240" y="288002"/>
                          <a:pt x="108240" y="290512"/>
                        </a:cubicBezTo>
                        <a:cubicBezTo>
                          <a:pt x="108240" y="305836"/>
                          <a:pt x="107552" y="304642"/>
                          <a:pt x="101096" y="314325"/>
                        </a:cubicBezTo>
                        <a:cubicBezTo>
                          <a:pt x="100302" y="316706"/>
                          <a:pt x="100490" y="319693"/>
                          <a:pt x="98715" y="321468"/>
                        </a:cubicBezTo>
                        <a:cubicBezTo>
                          <a:pt x="96940" y="323243"/>
                          <a:pt x="93816" y="322727"/>
                          <a:pt x="91571" y="323850"/>
                        </a:cubicBezTo>
                        <a:cubicBezTo>
                          <a:pt x="89011" y="325130"/>
                          <a:pt x="86808" y="327025"/>
                          <a:pt x="84427" y="328612"/>
                        </a:cubicBezTo>
                        <a:cubicBezTo>
                          <a:pt x="82046" y="327818"/>
                          <a:pt x="79244" y="327799"/>
                          <a:pt x="77284" y="326231"/>
                        </a:cubicBezTo>
                        <a:cubicBezTo>
                          <a:pt x="71913" y="321934"/>
                          <a:pt x="71835" y="315495"/>
                          <a:pt x="70140" y="309562"/>
                        </a:cubicBezTo>
                        <a:cubicBezTo>
                          <a:pt x="69450" y="307148"/>
                          <a:pt x="69327" y="304378"/>
                          <a:pt x="67759" y="302418"/>
                        </a:cubicBezTo>
                        <a:cubicBezTo>
                          <a:pt x="65971" y="300183"/>
                          <a:pt x="62996" y="299243"/>
                          <a:pt x="60615" y="297656"/>
                        </a:cubicBezTo>
                        <a:cubicBezTo>
                          <a:pt x="58257" y="290584"/>
                          <a:pt x="56750" y="281885"/>
                          <a:pt x="51090" y="276225"/>
                        </a:cubicBezTo>
                        <a:cubicBezTo>
                          <a:pt x="49066" y="274201"/>
                          <a:pt x="46327" y="273050"/>
                          <a:pt x="43946" y="271462"/>
                        </a:cubicBezTo>
                        <a:lnTo>
                          <a:pt x="34421" y="242887"/>
                        </a:lnTo>
                        <a:cubicBezTo>
                          <a:pt x="33627" y="240506"/>
                          <a:pt x="34129" y="237135"/>
                          <a:pt x="32040" y="235743"/>
                        </a:cubicBezTo>
                        <a:lnTo>
                          <a:pt x="24896" y="230981"/>
                        </a:lnTo>
                        <a:cubicBezTo>
                          <a:pt x="23309" y="228600"/>
                          <a:pt x="22369" y="225625"/>
                          <a:pt x="20134" y="223837"/>
                        </a:cubicBezTo>
                        <a:cubicBezTo>
                          <a:pt x="18174" y="222269"/>
                          <a:pt x="15235" y="222579"/>
                          <a:pt x="12990" y="221456"/>
                        </a:cubicBezTo>
                        <a:cubicBezTo>
                          <a:pt x="10430" y="220176"/>
                          <a:pt x="8227" y="218281"/>
                          <a:pt x="5846" y="216693"/>
                        </a:cubicBezTo>
                        <a:cubicBezTo>
                          <a:pt x="4259" y="214312"/>
                          <a:pt x="1439" y="212390"/>
                          <a:pt x="1084" y="209550"/>
                        </a:cubicBezTo>
                        <a:cubicBezTo>
                          <a:pt x="0" y="200876"/>
                          <a:pt x="4066" y="196741"/>
                          <a:pt x="8227" y="190500"/>
                        </a:cubicBezTo>
                        <a:cubicBezTo>
                          <a:pt x="9438" y="169916"/>
                          <a:pt x="1392" y="153782"/>
                          <a:pt x="17752" y="142875"/>
                        </a:cubicBezTo>
                        <a:cubicBezTo>
                          <a:pt x="19841" y="141483"/>
                          <a:pt x="22515" y="141287"/>
                          <a:pt x="24896" y="140493"/>
                        </a:cubicBezTo>
                        <a:cubicBezTo>
                          <a:pt x="33020" y="141654"/>
                          <a:pt x="45112" y="145269"/>
                          <a:pt x="53471" y="140493"/>
                        </a:cubicBezTo>
                        <a:cubicBezTo>
                          <a:pt x="55956" y="139073"/>
                          <a:pt x="56646" y="135731"/>
                          <a:pt x="58234" y="133350"/>
                        </a:cubicBezTo>
                        <a:cubicBezTo>
                          <a:pt x="62202" y="121446"/>
                          <a:pt x="65377" y="121442"/>
                          <a:pt x="60615" y="111918"/>
                        </a:cubicBezTo>
                        <a:cubicBezTo>
                          <a:pt x="59335" y="109358"/>
                          <a:pt x="57440" y="107156"/>
                          <a:pt x="55852" y="104775"/>
                        </a:cubicBezTo>
                        <a:cubicBezTo>
                          <a:pt x="56646" y="102394"/>
                          <a:pt x="55456" y="102394"/>
                          <a:pt x="58234" y="97631"/>
                        </a:cubicBezTo>
                        <a:cubicBezTo>
                          <a:pt x="68553" y="85725"/>
                          <a:pt x="78392" y="73385"/>
                          <a:pt x="89190" y="61912"/>
                        </a:cubicBezTo>
                        <a:cubicBezTo>
                          <a:pt x="100309" y="50098"/>
                          <a:pt x="93775" y="64829"/>
                          <a:pt x="98715" y="50006"/>
                        </a:cubicBezTo>
                        <a:cubicBezTo>
                          <a:pt x="101096" y="50800"/>
                          <a:pt x="103614" y="51264"/>
                          <a:pt x="105859" y="52387"/>
                        </a:cubicBezTo>
                        <a:cubicBezTo>
                          <a:pt x="108419" y="53667"/>
                          <a:pt x="110162" y="56795"/>
                          <a:pt x="113002" y="57150"/>
                        </a:cubicBezTo>
                        <a:cubicBezTo>
                          <a:pt x="117180" y="57672"/>
                          <a:pt x="127387" y="53942"/>
                          <a:pt x="132052" y="52387"/>
                        </a:cubicBezTo>
                        <a:cubicBezTo>
                          <a:pt x="139838" y="29036"/>
                          <a:pt x="131093" y="47625"/>
                          <a:pt x="184440" y="47625"/>
                        </a:cubicBezTo>
                        <a:cubicBezTo>
                          <a:pt x="187713" y="47625"/>
                          <a:pt x="190790" y="46037"/>
                          <a:pt x="193965" y="45243"/>
                        </a:cubicBezTo>
                        <a:cubicBezTo>
                          <a:pt x="199632" y="28241"/>
                          <a:pt x="194550" y="33741"/>
                          <a:pt x="205871" y="26193"/>
                        </a:cubicBezTo>
                        <a:cubicBezTo>
                          <a:pt x="209384" y="20925"/>
                          <a:pt x="212280" y="15571"/>
                          <a:pt x="217777" y="11906"/>
                        </a:cubicBezTo>
                        <a:cubicBezTo>
                          <a:pt x="219866" y="10514"/>
                          <a:pt x="222540" y="10319"/>
                          <a:pt x="224921" y="9525"/>
                        </a:cubicBezTo>
                        <a:cubicBezTo>
                          <a:pt x="227302" y="7937"/>
                          <a:pt x="229450" y="5924"/>
                          <a:pt x="232065" y="4762"/>
                        </a:cubicBezTo>
                        <a:cubicBezTo>
                          <a:pt x="236652" y="2723"/>
                          <a:pt x="246352" y="0"/>
                          <a:pt x="246352" y="0"/>
                        </a:cubicBezTo>
                        <a:cubicBezTo>
                          <a:pt x="248733" y="794"/>
                          <a:pt x="251251" y="1259"/>
                          <a:pt x="253496" y="2381"/>
                        </a:cubicBezTo>
                        <a:cubicBezTo>
                          <a:pt x="256056" y="3661"/>
                          <a:pt x="258010" y="6016"/>
                          <a:pt x="260640" y="7143"/>
                        </a:cubicBezTo>
                        <a:cubicBezTo>
                          <a:pt x="263648" y="8432"/>
                          <a:pt x="267018" y="8626"/>
                          <a:pt x="270165" y="9525"/>
                        </a:cubicBezTo>
                        <a:cubicBezTo>
                          <a:pt x="272579" y="10215"/>
                          <a:pt x="274928" y="11112"/>
                          <a:pt x="277309" y="11906"/>
                        </a:cubicBezTo>
                        <a:cubicBezTo>
                          <a:pt x="279690" y="13493"/>
                          <a:pt x="281893" y="15388"/>
                          <a:pt x="284452" y="16668"/>
                        </a:cubicBezTo>
                        <a:cubicBezTo>
                          <a:pt x="295554" y="22220"/>
                          <a:pt x="304320" y="17893"/>
                          <a:pt x="317790" y="16668"/>
                        </a:cubicBezTo>
                        <a:cubicBezTo>
                          <a:pt x="320171" y="15081"/>
                          <a:pt x="322449" y="10486"/>
                          <a:pt x="324934" y="11906"/>
                        </a:cubicBezTo>
                        <a:cubicBezTo>
                          <a:pt x="329904" y="14746"/>
                          <a:pt x="331284" y="21431"/>
                          <a:pt x="334459" y="26193"/>
                        </a:cubicBezTo>
                        <a:cubicBezTo>
                          <a:pt x="340613" y="35423"/>
                          <a:pt x="338317" y="30624"/>
                          <a:pt x="341602" y="40481"/>
                        </a:cubicBezTo>
                        <a:cubicBezTo>
                          <a:pt x="339323" y="49597"/>
                          <a:pt x="340590" y="51475"/>
                          <a:pt x="332077" y="57150"/>
                        </a:cubicBezTo>
                        <a:cubicBezTo>
                          <a:pt x="329989" y="58542"/>
                          <a:pt x="327128" y="58312"/>
                          <a:pt x="324934" y="59531"/>
                        </a:cubicBezTo>
                        <a:cubicBezTo>
                          <a:pt x="300372" y="73176"/>
                          <a:pt x="319666" y="66050"/>
                          <a:pt x="303502" y="71437"/>
                        </a:cubicBezTo>
                        <a:cubicBezTo>
                          <a:pt x="301121" y="73025"/>
                          <a:pt x="298974" y="75038"/>
                          <a:pt x="296359" y="76200"/>
                        </a:cubicBezTo>
                        <a:cubicBezTo>
                          <a:pt x="291771" y="78239"/>
                          <a:pt x="282071" y="80962"/>
                          <a:pt x="282071" y="80962"/>
                        </a:cubicBezTo>
                        <a:cubicBezTo>
                          <a:pt x="275554" y="85307"/>
                          <a:pt x="273507" y="85349"/>
                          <a:pt x="270165" y="92868"/>
                        </a:cubicBezTo>
                        <a:cubicBezTo>
                          <a:pt x="265733" y="102839"/>
                          <a:pt x="268874" y="108379"/>
                          <a:pt x="258259" y="111918"/>
                        </a:cubicBezTo>
                        <a:cubicBezTo>
                          <a:pt x="253678" y="113445"/>
                          <a:pt x="248734" y="113506"/>
                          <a:pt x="243971" y="114300"/>
                        </a:cubicBezTo>
                        <a:cubicBezTo>
                          <a:pt x="243177" y="116681"/>
                          <a:pt x="241590" y="118933"/>
                          <a:pt x="241590" y="121443"/>
                        </a:cubicBezTo>
                        <a:cubicBezTo>
                          <a:pt x="241590" y="171249"/>
                          <a:pt x="238535" y="159902"/>
                          <a:pt x="246352" y="183356"/>
                        </a:cubicBezTo>
                        <a:cubicBezTo>
                          <a:pt x="237869" y="208808"/>
                          <a:pt x="246922" y="188746"/>
                          <a:pt x="234446" y="204787"/>
                        </a:cubicBezTo>
                        <a:cubicBezTo>
                          <a:pt x="230932" y="209305"/>
                          <a:pt x="230351" y="217265"/>
                          <a:pt x="224921" y="219075"/>
                        </a:cubicBezTo>
                        <a:lnTo>
                          <a:pt x="210634" y="223837"/>
                        </a:lnTo>
                        <a:cubicBezTo>
                          <a:pt x="199522" y="240506"/>
                          <a:pt x="205872" y="234950"/>
                          <a:pt x="193965" y="242887"/>
                        </a:cubicBezTo>
                        <a:lnTo>
                          <a:pt x="189202" y="257175"/>
                        </a:lnTo>
                        <a:cubicBezTo>
                          <a:pt x="186746" y="264542"/>
                          <a:pt x="187962" y="265766"/>
                          <a:pt x="179677" y="269081"/>
                        </a:cubicBezTo>
                        <a:cubicBezTo>
                          <a:pt x="178203" y="269671"/>
                          <a:pt x="178883" y="271859"/>
                          <a:pt x="177296" y="27146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" name="Rayagada">
                    <a:extLst>
                      <a:ext uri="{FF2B5EF4-FFF2-40B4-BE49-F238E27FC236}">
                        <a16:creationId xmlns:a16="http://schemas.microsoft.com/office/drawing/2014/main" id="{A73F05ED-A8EB-42FC-AF6B-CE5C72029DE4}"/>
                      </a:ext>
                    </a:extLst>
                  </p:cNvPr>
                  <p:cNvSpPr/>
                  <p:nvPr/>
                </p:nvSpPr>
                <p:spPr>
                  <a:xfrm>
                    <a:off x="4121944" y="5253038"/>
                    <a:ext cx="302419" cy="287771"/>
                  </a:xfrm>
                  <a:custGeom>
                    <a:avLst/>
                    <a:gdLst>
                      <a:gd name="connsiteX0" fmla="*/ 259556 w 302419"/>
                      <a:gd name="connsiteY0" fmla="*/ 271462 h 287771"/>
                      <a:gd name="connsiteX1" fmla="*/ 252412 w 302419"/>
                      <a:gd name="connsiteY1" fmla="*/ 276225 h 287771"/>
                      <a:gd name="connsiteX2" fmla="*/ 242887 w 302419"/>
                      <a:gd name="connsiteY2" fmla="*/ 285750 h 287771"/>
                      <a:gd name="connsiteX3" fmla="*/ 226219 w 302419"/>
                      <a:gd name="connsiteY3" fmla="*/ 283368 h 287771"/>
                      <a:gd name="connsiteX4" fmla="*/ 216694 w 302419"/>
                      <a:gd name="connsiteY4" fmla="*/ 271462 h 287771"/>
                      <a:gd name="connsiteX5" fmla="*/ 211931 w 302419"/>
                      <a:gd name="connsiteY5" fmla="*/ 264318 h 287771"/>
                      <a:gd name="connsiteX6" fmla="*/ 214312 w 302419"/>
                      <a:gd name="connsiteY6" fmla="*/ 233362 h 287771"/>
                      <a:gd name="connsiteX7" fmla="*/ 211931 w 302419"/>
                      <a:gd name="connsiteY7" fmla="*/ 200025 h 287771"/>
                      <a:gd name="connsiteX8" fmla="*/ 209550 w 302419"/>
                      <a:gd name="connsiteY8" fmla="*/ 192881 h 287771"/>
                      <a:gd name="connsiteX9" fmla="*/ 202406 w 302419"/>
                      <a:gd name="connsiteY9" fmla="*/ 185737 h 287771"/>
                      <a:gd name="connsiteX10" fmla="*/ 195262 w 302419"/>
                      <a:gd name="connsiteY10" fmla="*/ 183356 h 287771"/>
                      <a:gd name="connsiteX11" fmla="*/ 185737 w 302419"/>
                      <a:gd name="connsiteY11" fmla="*/ 197643 h 287771"/>
                      <a:gd name="connsiteX12" fmla="*/ 183356 w 302419"/>
                      <a:gd name="connsiteY12" fmla="*/ 204787 h 287771"/>
                      <a:gd name="connsiteX13" fmla="*/ 169069 w 302419"/>
                      <a:gd name="connsiteY13" fmla="*/ 214312 h 287771"/>
                      <a:gd name="connsiteX14" fmla="*/ 154781 w 302419"/>
                      <a:gd name="connsiteY14" fmla="*/ 219075 h 287771"/>
                      <a:gd name="connsiteX15" fmla="*/ 140494 w 302419"/>
                      <a:gd name="connsiteY15" fmla="*/ 228600 h 287771"/>
                      <a:gd name="connsiteX16" fmla="*/ 135731 w 302419"/>
                      <a:gd name="connsiteY16" fmla="*/ 221456 h 287771"/>
                      <a:gd name="connsiteX17" fmla="*/ 138112 w 302419"/>
                      <a:gd name="connsiteY17" fmla="*/ 211931 h 287771"/>
                      <a:gd name="connsiteX18" fmla="*/ 150019 w 302419"/>
                      <a:gd name="connsiteY18" fmla="*/ 192881 h 287771"/>
                      <a:gd name="connsiteX19" fmla="*/ 152400 w 302419"/>
                      <a:gd name="connsiteY19" fmla="*/ 185737 h 287771"/>
                      <a:gd name="connsiteX20" fmla="*/ 147637 w 302419"/>
                      <a:gd name="connsiteY20" fmla="*/ 171450 h 287771"/>
                      <a:gd name="connsiteX21" fmla="*/ 128587 w 302419"/>
                      <a:gd name="connsiteY21" fmla="*/ 178593 h 287771"/>
                      <a:gd name="connsiteX22" fmla="*/ 119062 w 302419"/>
                      <a:gd name="connsiteY22" fmla="*/ 190500 h 287771"/>
                      <a:gd name="connsiteX23" fmla="*/ 116681 w 302419"/>
                      <a:gd name="connsiteY23" fmla="*/ 197643 h 287771"/>
                      <a:gd name="connsiteX24" fmla="*/ 102394 w 302419"/>
                      <a:gd name="connsiteY24" fmla="*/ 202406 h 287771"/>
                      <a:gd name="connsiteX25" fmla="*/ 95250 w 302419"/>
                      <a:gd name="connsiteY25" fmla="*/ 207168 h 287771"/>
                      <a:gd name="connsiteX26" fmla="*/ 83344 w 302419"/>
                      <a:gd name="connsiteY26" fmla="*/ 216693 h 287771"/>
                      <a:gd name="connsiteX27" fmla="*/ 69056 w 302419"/>
                      <a:gd name="connsiteY27" fmla="*/ 226218 h 287771"/>
                      <a:gd name="connsiteX28" fmla="*/ 66675 w 302419"/>
                      <a:gd name="connsiteY28" fmla="*/ 233362 h 287771"/>
                      <a:gd name="connsiteX29" fmla="*/ 52387 w 302419"/>
                      <a:gd name="connsiteY29" fmla="*/ 230981 h 287771"/>
                      <a:gd name="connsiteX30" fmla="*/ 42862 w 302419"/>
                      <a:gd name="connsiteY30" fmla="*/ 209550 h 287771"/>
                      <a:gd name="connsiteX31" fmla="*/ 35719 w 302419"/>
                      <a:gd name="connsiteY31" fmla="*/ 204787 h 287771"/>
                      <a:gd name="connsiteX32" fmla="*/ 21431 w 302419"/>
                      <a:gd name="connsiteY32" fmla="*/ 200025 h 287771"/>
                      <a:gd name="connsiteX33" fmla="*/ 2381 w 302419"/>
                      <a:gd name="connsiteY33" fmla="*/ 200025 h 287771"/>
                      <a:gd name="connsiteX34" fmla="*/ 7144 w 302419"/>
                      <a:gd name="connsiteY34" fmla="*/ 185737 h 287771"/>
                      <a:gd name="connsiteX35" fmla="*/ 9525 w 302419"/>
                      <a:gd name="connsiteY35" fmla="*/ 178593 h 287771"/>
                      <a:gd name="connsiteX36" fmla="*/ 7144 w 302419"/>
                      <a:gd name="connsiteY36" fmla="*/ 166687 h 287771"/>
                      <a:gd name="connsiteX37" fmla="*/ 2381 w 302419"/>
                      <a:gd name="connsiteY37" fmla="*/ 159543 h 287771"/>
                      <a:gd name="connsiteX38" fmla="*/ 0 w 302419"/>
                      <a:gd name="connsiteY38" fmla="*/ 152400 h 287771"/>
                      <a:gd name="connsiteX39" fmla="*/ 9525 w 302419"/>
                      <a:gd name="connsiteY39" fmla="*/ 138112 h 287771"/>
                      <a:gd name="connsiteX40" fmla="*/ 23812 w 302419"/>
                      <a:gd name="connsiteY40" fmla="*/ 133350 h 287771"/>
                      <a:gd name="connsiteX41" fmla="*/ 28575 w 302419"/>
                      <a:gd name="connsiteY41" fmla="*/ 126206 h 287771"/>
                      <a:gd name="connsiteX42" fmla="*/ 57150 w 302419"/>
                      <a:gd name="connsiteY42" fmla="*/ 123825 h 287771"/>
                      <a:gd name="connsiteX43" fmla="*/ 66675 w 302419"/>
                      <a:gd name="connsiteY43" fmla="*/ 135731 h 287771"/>
                      <a:gd name="connsiteX44" fmla="*/ 83344 w 302419"/>
                      <a:gd name="connsiteY44" fmla="*/ 152400 h 287771"/>
                      <a:gd name="connsiteX45" fmla="*/ 90487 w 302419"/>
                      <a:gd name="connsiteY45" fmla="*/ 150018 h 287771"/>
                      <a:gd name="connsiteX46" fmla="*/ 97631 w 302419"/>
                      <a:gd name="connsiteY46" fmla="*/ 135731 h 287771"/>
                      <a:gd name="connsiteX47" fmla="*/ 102394 w 302419"/>
                      <a:gd name="connsiteY47" fmla="*/ 128587 h 287771"/>
                      <a:gd name="connsiteX48" fmla="*/ 111919 w 302419"/>
                      <a:gd name="connsiteY48" fmla="*/ 119062 h 287771"/>
                      <a:gd name="connsiteX49" fmla="*/ 114300 w 302419"/>
                      <a:gd name="connsiteY49" fmla="*/ 111918 h 287771"/>
                      <a:gd name="connsiteX50" fmla="*/ 135731 w 302419"/>
                      <a:gd name="connsiteY50" fmla="*/ 100012 h 287771"/>
                      <a:gd name="connsiteX51" fmla="*/ 142875 w 302419"/>
                      <a:gd name="connsiteY51" fmla="*/ 95250 h 287771"/>
                      <a:gd name="connsiteX52" fmla="*/ 152400 w 302419"/>
                      <a:gd name="connsiteY52" fmla="*/ 80962 h 287771"/>
                      <a:gd name="connsiteX53" fmla="*/ 147637 w 302419"/>
                      <a:gd name="connsiteY53" fmla="*/ 26193 h 287771"/>
                      <a:gd name="connsiteX54" fmla="*/ 157162 w 302419"/>
                      <a:gd name="connsiteY54" fmla="*/ 0 h 287771"/>
                      <a:gd name="connsiteX55" fmla="*/ 169069 w 302419"/>
                      <a:gd name="connsiteY55" fmla="*/ 2381 h 287771"/>
                      <a:gd name="connsiteX56" fmla="*/ 178594 w 302419"/>
                      <a:gd name="connsiteY56" fmla="*/ 23812 h 287771"/>
                      <a:gd name="connsiteX57" fmla="*/ 180975 w 302419"/>
                      <a:gd name="connsiteY57" fmla="*/ 30956 h 287771"/>
                      <a:gd name="connsiteX58" fmla="*/ 183356 w 302419"/>
                      <a:gd name="connsiteY58" fmla="*/ 38100 h 287771"/>
                      <a:gd name="connsiteX59" fmla="*/ 192881 w 302419"/>
                      <a:gd name="connsiteY59" fmla="*/ 52387 h 287771"/>
                      <a:gd name="connsiteX60" fmla="*/ 197644 w 302419"/>
                      <a:gd name="connsiteY60" fmla="*/ 59531 h 287771"/>
                      <a:gd name="connsiteX61" fmla="*/ 200025 w 302419"/>
                      <a:gd name="connsiteY61" fmla="*/ 71437 h 287771"/>
                      <a:gd name="connsiteX62" fmla="*/ 202406 w 302419"/>
                      <a:gd name="connsiteY62" fmla="*/ 85725 h 287771"/>
                      <a:gd name="connsiteX63" fmla="*/ 209550 w 302419"/>
                      <a:gd name="connsiteY63" fmla="*/ 90487 h 287771"/>
                      <a:gd name="connsiteX64" fmla="*/ 221456 w 302419"/>
                      <a:gd name="connsiteY64" fmla="*/ 88106 h 287771"/>
                      <a:gd name="connsiteX65" fmla="*/ 226219 w 302419"/>
                      <a:gd name="connsiteY65" fmla="*/ 80962 h 287771"/>
                      <a:gd name="connsiteX66" fmla="*/ 233362 w 302419"/>
                      <a:gd name="connsiteY66" fmla="*/ 76200 h 287771"/>
                      <a:gd name="connsiteX67" fmla="*/ 259556 w 302419"/>
                      <a:gd name="connsiteY67" fmla="*/ 85725 h 287771"/>
                      <a:gd name="connsiteX68" fmla="*/ 273844 w 302419"/>
                      <a:gd name="connsiteY68" fmla="*/ 95250 h 287771"/>
                      <a:gd name="connsiteX69" fmla="*/ 280987 w 302419"/>
                      <a:gd name="connsiteY69" fmla="*/ 100012 h 287771"/>
                      <a:gd name="connsiteX70" fmla="*/ 292894 w 302419"/>
                      <a:gd name="connsiteY70" fmla="*/ 121443 h 287771"/>
                      <a:gd name="connsiteX71" fmla="*/ 297656 w 302419"/>
                      <a:gd name="connsiteY71" fmla="*/ 159543 h 287771"/>
                      <a:gd name="connsiteX72" fmla="*/ 302419 w 302419"/>
                      <a:gd name="connsiteY72" fmla="*/ 173831 h 287771"/>
                      <a:gd name="connsiteX73" fmla="*/ 295275 w 302419"/>
                      <a:gd name="connsiteY73" fmla="*/ 214312 h 287771"/>
                      <a:gd name="connsiteX74" fmla="*/ 290512 w 302419"/>
                      <a:gd name="connsiteY74" fmla="*/ 221456 h 287771"/>
                      <a:gd name="connsiteX75" fmla="*/ 292894 w 302419"/>
                      <a:gd name="connsiteY75" fmla="*/ 233362 h 287771"/>
                      <a:gd name="connsiteX76" fmla="*/ 297656 w 302419"/>
                      <a:gd name="connsiteY76" fmla="*/ 240506 h 287771"/>
                      <a:gd name="connsiteX77" fmla="*/ 300037 w 302419"/>
                      <a:gd name="connsiteY77" fmla="*/ 247650 h 287771"/>
                      <a:gd name="connsiteX78" fmla="*/ 297656 w 302419"/>
                      <a:gd name="connsiteY78" fmla="*/ 257175 h 287771"/>
                      <a:gd name="connsiteX79" fmla="*/ 290512 w 302419"/>
                      <a:gd name="connsiteY79" fmla="*/ 259556 h 287771"/>
                      <a:gd name="connsiteX80" fmla="*/ 276225 w 302419"/>
                      <a:gd name="connsiteY80" fmla="*/ 269081 h 287771"/>
                      <a:gd name="connsiteX81" fmla="*/ 261937 w 302419"/>
                      <a:gd name="connsiteY81" fmla="*/ 276225 h 287771"/>
                      <a:gd name="connsiteX82" fmla="*/ 259556 w 302419"/>
                      <a:gd name="connsiteY82" fmla="*/ 271462 h 287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</a:cxnLst>
                    <a:rect l="l" t="t" r="r" b="b"/>
                    <a:pathLst>
                      <a:path w="302419" h="287771">
                        <a:moveTo>
                          <a:pt x="259556" y="271462"/>
                        </a:moveTo>
                        <a:cubicBezTo>
                          <a:pt x="257969" y="271462"/>
                          <a:pt x="254200" y="273990"/>
                          <a:pt x="252412" y="276225"/>
                        </a:cubicBezTo>
                        <a:cubicBezTo>
                          <a:pt x="243175" y="287771"/>
                          <a:pt x="258475" y="280553"/>
                          <a:pt x="242887" y="285750"/>
                        </a:cubicBezTo>
                        <a:cubicBezTo>
                          <a:pt x="237331" y="284956"/>
                          <a:pt x="231595" y="284981"/>
                          <a:pt x="226219" y="283368"/>
                        </a:cubicBezTo>
                        <a:cubicBezTo>
                          <a:pt x="216772" y="280534"/>
                          <a:pt x="220168" y="278409"/>
                          <a:pt x="216694" y="271462"/>
                        </a:cubicBezTo>
                        <a:cubicBezTo>
                          <a:pt x="215414" y="268902"/>
                          <a:pt x="213519" y="266699"/>
                          <a:pt x="211931" y="264318"/>
                        </a:cubicBezTo>
                        <a:cubicBezTo>
                          <a:pt x="212725" y="253999"/>
                          <a:pt x="214312" y="243711"/>
                          <a:pt x="214312" y="233362"/>
                        </a:cubicBezTo>
                        <a:cubicBezTo>
                          <a:pt x="214312" y="222221"/>
                          <a:pt x="213233" y="211089"/>
                          <a:pt x="211931" y="200025"/>
                        </a:cubicBezTo>
                        <a:cubicBezTo>
                          <a:pt x="211638" y="197532"/>
                          <a:pt x="210942" y="194970"/>
                          <a:pt x="209550" y="192881"/>
                        </a:cubicBezTo>
                        <a:cubicBezTo>
                          <a:pt x="207682" y="190079"/>
                          <a:pt x="205208" y="187605"/>
                          <a:pt x="202406" y="185737"/>
                        </a:cubicBezTo>
                        <a:cubicBezTo>
                          <a:pt x="200317" y="184345"/>
                          <a:pt x="197643" y="184150"/>
                          <a:pt x="195262" y="183356"/>
                        </a:cubicBezTo>
                        <a:cubicBezTo>
                          <a:pt x="192087" y="188118"/>
                          <a:pt x="187547" y="192213"/>
                          <a:pt x="185737" y="197643"/>
                        </a:cubicBezTo>
                        <a:cubicBezTo>
                          <a:pt x="184943" y="200024"/>
                          <a:pt x="185131" y="203012"/>
                          <a:pt x="183356" y="204787"/>
                        </a:cubicBezTo>
                        <a:cubicBezTo>
                          <a:pt x="179309" y="208834"/>
                          <a:pt x="174499" y="212502"/>
                          <a:pt x="169069" y="214312"/>
                        </a:cubicBezTo>
                        <a:cubicBezTo>
                          <a:pt x="164306" y="215900"/>
                          <a:pt x="158958" y="216290"/>
                          <a:pt x="154781" y="219075"/>
                        </a:cubicBezTo>
                        <a:lnTo>
                          <a:pt x="140494" y="228600"/>
                        </a:lnTo>
                        <a:cubicBezTo>
                          <a:pt x="138906" y="226219"/>
                          <a:pt x="136136" y="224289"/>
                          <a:pt x="135731" y="221456"/>
                        </a:cubicBezTo>
                        <a:cubicBezTo>
                          <a:pt x="135268" y="218216"/>
                          <a:pt x="137172" y="215066"/>
                          <a:pt x="138112" y="211931"/>
                        </a:cubicBezTo>
                        <a:cubicBezTo>
                          <a:pt x="143071" y="195400"/>
                          <a:pt x="139102" y="200158"/>
                          <a:pt x="150019" y="192881"/>
                        </a:cubicBezTo>
                        <a:cubicBezTo>
                          <a:pt x="150813" y="190500"/>
                          <a:pt x="152677" y="188232"/>
                          <a:pt x="152400" y="185737"/>
                        </a:cubicBezTo>
                        <a:cubicBezTo>
                          <a:pt x="151845" y="180748"/>
                          <a:pt x="147637" y="171450"/>
                          <a:pt x="147637" y="171450"/>
                        </a:cubicBezTo>
                        <a:cubicBezTo>
                          <a:pt x="141184" y="172740"/>
                          <a:pt x="133258" y="172754"/>
                          <a:pt x="128587" y="178593"/>
                        </a:cubicBezTo>
                        <a:cubicBezTo>
                          <a:pt x="115439" y="195027"/>
                          <a:pt x="139539" y="176848"/>
                          <a:pt x="119062" y="190500"/>
                        </a:cubicBezTo>
                        <a:cubicBezTo>
                          <a:pt x="118268" y="192881"/>
                          <a:pt x="118723" y="196184"/>
                          <a:pt x="116681" y="197643"/>
                        </a:cubicBezTo>
                        <a:cubicBezTo>
                          <a:pt x="112596" y="200561"/>
                          <a:pt x="106571" y="199622"/>
                          <a:pt x="102394" y="202406"/>
                        </a:cubicBezTo>
                        <a:lnTo>
                          <a:pt x="95250" y="207168"/>
                        </a:lnTo>
                        <a:cubicBezTo>
                          <a:pt x="86449" y="220368"/>
                          <a:pt x="95522" y="209928"/>
                          <a:pt x="83344" y="216693"/>
                        </a:cubicBezTo>
                        <a:cubicBezTo>
                          <a:pt x="78340" y="219473"/>
                          <a:pt x="69056" y="226218"/>
                          <a:pt x="69056" y="226218"/>
                        </a:cubicBezTo>
                        <a:cubicBezTo>
                          <a:pt x="68262" y="228599"/>
                          <a:pt x="68450" y="231587"/>
                          <a:pt x="66675" y="233362"/>
                        </a:cubicBezTo>
                        <a:cubicBezTo>
                          <a:pt x="60760" y="239277"/>
                          <a:pt x="57123" y="234138"/>
                          <a:pt x="52387" y="230981"/>
                        </a:cubicBezTo>
                        <a:cubicBezTo>
                          <a:pt x="50028" y="223902"/>
                          <a:pt x="48525" y="215213"/>
                          <a:pt x="42862" y="209550"/>
                        </a:cubicBezTo>
                        <a:cubicBezTo>
                          <a:pt x="40838" y="207526"/>
                          <a:pt x="38334" y="205949"/>
                          <a:pt x="35719" y="204787"/>
                        </a:cubicBezTo>
                        <a:cubicBezTo>
                          <a:pt x="31131" y="202748"/>
                          <a:pt x="21431" y="200025"/>
                          <a:pt x="21431" y="200025"/>
                        </a:cubicBezTo>
                        <a:cubicBezTo>
                          <a:pt x="17576" y="201310"/>
                          <a:pt x="5254" y="206729"/>
                          <a:pt x="2381" y="200025"/>
                        </a:cubicBezTo>
                        <a:cubicBezTo>
                          <a:pt x="404" y="195411"/>
                          <a:pt x="5556" y="190500"/>
                          <a:pt x="7144" y="185737"/>
                        </a:cubicBezTo>
                        <a:lnTo>
                          <a:pt x="9525" y="178593"/>
                        </a:lnTo>
                        <a:cubicBezTo>
                          <a:pt x="8731" y="174624"/>
                          <a:pt x="8565" y="170477"/>
                          <a:pt x="7144" y="166687"/>
                        </a:cubicBezTo>
                        <a:cubicBezTo>
                          <a:pt x="6139" y="164007"/>
                          <a:pt x="3661" y="162103"/>
                          <a:pt x="2381" y="159543"/>
                        </a:cubicBezTo>
                        <a:cubicBezTo>
                          <a:pt x="1259" y="157298"/>
                          <a:pt x="794" y="154781"/>
                          <a:pt x="0" y="152400"/>
                        </a:cubicBezTo>
                        <a:cubicBezTo>
                          <a:pt x="3175" y="147637"/>
                          <a:pt x="4095" y="139922"/>
                          <a:pt x="9525" y="138112"/>
                        </a:cubicBezTo>
                        <a:lnTo>
                          <a:pt x="23812" y="133350"/>
                        </a:lnTo>
                        <a:cubicBezTo>
                          <a:pt x="25400" y="130969"/>
                          <a:pt x="26551" y="128230"/>
                          <a:pt x="28575" y="126206"/>
                        </a:cubicBezTo>
                        <a:cubicBezTo>
                          <a:pt x="37763" y="117018"/>
                          <a:pt x="42761" y="122226"/>
                          <a:pt x="57150" y="123825"/>
                        </a:cubicBezTo>
                        <a:cubicBezTo>
                          <a:pt x="62512" y="139910"/>
                          <a:pt x="55076" y="122475"/>
                          <a:pt x="66675" y="135731"/>
                        </a:cubicBezTo>
                        <a:cubicBezTo>
                          <a:pt x="82409" y="153713"/>
                          <a:pt x="68658" y="147503"/>
                          <a:pt x="83344" y="152400"/>
                        </a:cubicBezTo>
                        <a:cubicBezTo>
                          <a:pt x="85725" y="151606"/>
                          <a:pt x="88527" y="151586"/>
                          <a:pt x="90487" y="150018"/>
                        </a:cubicBezTo>
                        <a:cubicBezTo>
                          <a:pt x="96177" y="145466"/>
                          <a:pt x="94754" y="141485"/>
                          <a:pt x="97631" y="135731"/>
                        </a:cubicBezTo>
                        <a:cubicBezTo>
                          <a:pt x="98911" y="133171"/>
                          <a:pt x="100806" y="130968"/>
                          <a:pt x="102394" y="128587"/>
                        </a:cubicBezTo>
                        <a:cubicBezTo>
                          <a:pt x="108743" y="109536"/>
                          <a:pt x="99219" y="131762"/>
                          <a:pt x="111919" y="119062"/>
                        </a:cubicBezTo>
                        <a:cubicBezTo>
                          <a:pt x="113694" y="117287"/>
                          <a:pt x="112525" y="113693"/>
                          <a:pt x="114300" y="111918"/>
                        </a:cubicBezTo>
                        <a:cubicBezTo>
                          <a:pt x="129314" y="96903"/>
                          <a:pt x="123754" y="106000"/>
                          <a:pt x="135731" y="100012"/>
                        </a:cubicBezTo>
                        <a:cubicBezTo>
                          <a:pt x="138291" y="98732"/>
                          <a:pt x="140494" y="96837"/>
                          <a:pt x="142875" y="95250"/>
                        </a:cubicBezTo>
                        <a:cubicBezTo>
                          <a:pt x="146050" y="90487"/>
                          <a:pt x="153110" y="86642"/>
                          <a:pt x="152400" y="80962"/>
                        </a:cubicBezTo>
                        <a:cubicBezTo>
                          <a:pt x="148539" y="50071"/>
                          <a:pt x="150445" y="68297"/>
                          <a:pt x="147637" y="26193"/>
                        </a:cubicBezTo>
                        <a:cubicBezTo>
                          <a:pt x="148710" y="15469"/>
                          <a:pt x="142942" y="0"/>
                          <a:pt x="157162" y="0"/>
                        </a:cubicBezTo>
                        <a:cubicBezTo>
                          <a:pt x="161210" y="0"/>
                          <a:pt x="165100" y="1587"/>
                          <a:pt x="169069" y="2381"/>
                        </a:cubicBezTo>
                        <a:cubicBezTo>
                          <a:pt x="176615" y="13701"/>
                          <a:pt x="172927" y="6812"/>
                          <a:pt x="178594" y="23812"/>
                        </a:cubicBezTo>
                        <a:lnTo>
                          <a:pt x="180975" y="30956"/>
                        </a:lnTo>
                        <a:cubicBezTo>
                          <a:pt x="181769" y="33337"/>
                          <a:pt x="181964" y="36011"/>
                          <a:pt x="183356" y="38100"/>
                        </a:cubicBezTo>
                        <a:lnTo>
                          <a:pt x="192881" y="52387"/>
                        </a:lnTo>
                        <a:lnTo>
                          <a:pt x="197644" y="59531"/>
                        </a:lnTo>
                        <a:cubicBezTo>
                          <a:pt x="198438" y="63500"/>
                          <a:pt x="199301" y="67455"/>
                          <a:pt x="200025" y="71437"/>
                        </a:cubicBezTo>
                        <a:cubicBezTo>
                          <a:pt x="200889" y="76187"/>
                          <a:pt x="200247" y="81406"/>
                          <a:pt x="202406" y="85725"/>
                        </a:cubicBezTo>
                        <a:cubicBezTo>
                          <a:pt x="203686" y="88285"/>
                          <a:pt x="207169" y="88900"/>
                          <a:pt x="209550" y="90487"/>
                        </a:cubicBezTo>
                        <a:cubicBezTo>
                          <a:pt x="213519" y="89693"/>
                          <a:pt x="217942" y="90114"/>
                          <a:pt x="221456" y="88106"/>
                        </a:cubicBezTo>
                        <a:cubicBezTo>
                          <a:pt x="223941" y="86686"/>
                          <a:pt x="224195" y="82986"/>
                          <a:pt x="226219" y="80962"/>
                        </a:cubicBezTo>
                        <a:cubicBezTo>
                          <a:pt x="228242" y="78939"/>
                          <a:pt x="230981" y="77787"/>
                          <a:pt x="233362" y="76200"/>
                        </a:cubicBezTo>
                        <a:cubicBezTo>
                          <a:pt x="263303" y="79942"/>
                          <a:pt x="243914" y="73559"/>
                          <a:pt x="259556" y="85725"/>
                        </a:cubicBezTo>
                        <a:cubicBezTo>
                          <a:pt x="264074" y="89239"/>
                          <a:pt x="269081" y="92075"/>
                          <a:pt x="273844" y="95250"/>
                        </a:cubicBezTo>
                        <a:lnTo>
                          <a:pt x="280987" y="100012"/>
                        </a:lnTo>
                        <a:cubicBezTo>
                          <a:pt x="291904" y="116388"/>
                          <a:pt x="288701" y="108870"/>
                          <a:pt x="292894" y="121443"/>
                        </a:cubicBezTo>
                        <a:cubicBezTo>
                          <a:pt x="294481" y="134143"/>
                          <a:pt x="293608" y="147401"/>
                          <a:pt x="297656" y="159543"/>
                        </a:cubicBezTo>
                        <a:lnTo>
                          <a:pt x="302419" y="173831"/>
                        </a:lnTo>
                        <a:cubicBezTo>
                          <a:pt x="301661" y="182164"/>
                          <a:pt x="301619" y="204797"/>
                          <a:pt x="295275" y="214312"/>
                        </a:cubicBezTo>
                        <a:lnTo>
                          <a:pt x="290512" y="221456"/>
                        </a:lnTo>
                        <a:cubicBezTo>
                          <a:pt x="291306" y="225425"/>
                          <a:pt x="291473" y="229572"/>
                          <a:pt x="292894" y="233362"/>
                        </a:cubicBezTo>
                        <a:cubicBezTo>
                          <a:pt x="293899" y="236042"/>
                          <a:pt x="296376" y="237946"/>
                          <a:pt x="297656" y="240506"/>
                        </a:cubicBezTo>
                        <a:cubicBezTo>
                          <a:pt x="298778" y="242751"/>
                          <a:pt x="299243" y="245269"/>
                          <a:pt x="300037" y="247650"/>
                        </a:cubicBezTo>
                        <a:cubicBezTo>
                          <a:pt x="299243" y="250825"/>
                          <a:pt x="299700" y="254619"/>
                          <a:pt x="297656" y="257175"/>
                        </a:cubicBezTo>
                        <a:cubicBezTo>
                          <a:pt x="296088" y="259135"/>
                          <a:pt x="292706" y="258337"/>
                          <a:pt x="290512" y="259556"/>
                        </a:cubicBezTo>
                        <a:cubicBezTo>
                          <a:pt x="285509" y="262336"/>
                          <a:pt x="280987" y="265906"/>
                          <a:pt x="276225" y="269081"/>
                        </a:cubicBezTo>
                        <a:cubicBezTo>
                          <a:pt x="269243" y="273736"/>
                          <a:pt x="269822" y="274253"/>
                          <a:pt x="261937" y="276225"/>
                        </a:cubicBezTo>
                        <a:cubicBezTo>
                          <a:pt x="261167" y="276418"/>
                          <a:pt x="261143" y="271462"/>
                          <a:pt x="259556" y="27146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" name="Gajapati">
                    <a:extLst>
                      <a:ext uri="{FF2B5EF4-FFF2-40B4-BE49-F238E27FC236}">
                        <a16:creationId xmlns:a16="http://schemas.microsoft.com/office/drawing/2014/main" id="{D6BA58F8-6725-41D2-83EA-0CC94996CA52}"/>
                      </a:ext>
                    </a:extLst>
                  </p:cNvPr>
                  <p:cNvSpPr/>
                  <p:nvPr/>
                </p:nvSpPr>
                <p:spPr>
                  <a:xfrm>
                    <a:off x="4383881" y="5339157"/>
                    <a:ext cx="173022" cy="260305"/>
                  </a:xfrm>
                  <a:custGeom>
                    <a:avLst/>
                    <a:gdLst>
                      <a:gd name="connsiteX0" fmla="*/ 138113 w 173022"/>
                      <a:gd name="connsiteY0" fmla="*/ 218681 h 260305"/>
                      <a:gd name="connsiteX1" fmla="*/ 133350 w 173022"/>
                      <a:gd name="connsiteY1" fmla="*/ 232968 h 260305"/>
                      <a:gd name="connsiteX2" fmla="*/ 130969 w 173022"/>
                      <a:gd name="connsiteY2" fmla="*/ 244874 h 260305"/>
                      <a:gd name="connsiteX3" fmla="*/ 123825 w 173022"/>
                      <a:gd name="connsiteY3" fmla="*/ 249637 h 260305"/>
                      <a:gd name="connsiteX4" fmla="*/ 109538 w 173022"/>
                      <a:gd name="connsiteY4" fmla="*/ 254399 h 260305"/>
                      <a:gd name="connsiteX5" fmla="*/ 69057 w 173022"/>
                      <a:gd name="connsiteY5" fmla="*/ 259162 h 260305"/>
                      <a:gd name="connsiteX6" fmla="*/ 52388 w 173022"/>
                      <a:gd name="connsiteY6" fmla="*/ 256781 h 260305"/>
                      <a:gd name="connsiteX7" fmla="*/ 50007 w 173022"/>
                      <a:gd name="connsiteY7" fmla="*/ 249637 h 260305"/>
                      <a:gd name="connsiteX8" fmla="*/ 42863 w 173022"/>
                      <a:gd name="connsiteY8" fmla="*/ 244874 h 260305"/>
                      <a:gd name="connsiteX9" fmla="*/ 28575 w 173022"/>
                      <a:gd name="connsiteY9" fmla="*/ 240112 h 260305"/>
                      <a:gd name="connsiteX10" fmla="*/ 21432 w 173022"/>
                      <a:gd name="connsiteY10" fmla="*/ 235349 h 260305"/>
                      <a:gd name="connsiteX11" fmla="*/ 14288 w 173022"/>
                      <a:gd name="connsiteY11" fmla="*/ 232968 h 260305"/>
                      <a:gd name="connsiteX12" fmla="*/ 9525 w 173022"/>
                      <a:gd name="connsiteY12" fmla="*/ 218681 h 260305"/>
                      <a:gd name="connsiteX13" fmla="*/ 7144 w 173022"/>
                      <a:gd name="connsiteY13" fmla="*/ 211537 h 260305"/>
                      <a:gd name="connsiteX14" fmla="*/ 0 w 173022"/>
                      <a:gd name="connsiteY14" fmla="*/ 197249 h 260305"/>
                      <a:gd name="connsiteX15" fmla="*/ 2382 w 173022"/>
                      <a:gd name="connsiteY15" fmla="*/ 185343 h 260305"/>
                      <a:gd name="connsiteX16" fmla="*/ 9525 w 173022"/>
                      <a:gd name="connsiteY16" fmla="*/ 182962 h 260305"/>
                      <a:gd name="connsiteX17" fmla="*/ 16669 w 173022"/>
                      <a:gd name="connsiteY17" fmla="*/ 178199 h 260305"/>
                      <a:gd name="connsiteX18" fmla="*/ 23813 w 173022"/>
                      <a:gd name="connsiteY18" fmla="*/ 175818 h 260305"/>
                      <a:gd name="connsiteX19" fmla="*/ 38100 w 173022"/>
                      <a:gd name="connsiteY19" fmla="*/ 166293 h 260305"/>
                      <a:gd name="connsiteX20" fmla="*/ 35719 w 173022"/>
                      <a:gd name="connsiteY20" fmla="*/ 142481 h 260305"/>
                      <a:gd name="connsiteX21" fmla="*/ 33338 w 173022"/>
                      <a:gd name="connsiteY21" fmla="*/ 135337 h 260305"/>
                      <a:gd name="connsiteX22" fmla="*/ 45244 w 173022"/>
                      <a:gd name="connsiteY22" fmla="*/ 121049 h 260305"/>
                      <a:gd name="connsiteX23" fmla="*/ 47625 w 173022"/>
                      <a:gd name="connsiteY23" fmla="*/ 113906 h 260305"/>
                      <a:gd name="connsiteX24" fmla="*/ 45244 w 173022"/>
                      <a:gd name="connsiteY24" fmla="*/ 104381 h 260305"/>
                      <a:gd name="connsiteX25" fmla="*/ 42863 w 173022"/>
                      <a:gd name="connsiteY25" fmla="*/ 90093 h 260305"/>
                      <a:gd name="connsiteX26" fmla="*/ 38100 w 173022"/>
                      <a:gd name="connsiteY26" fmla="*/ 75806 h 260305"/>
                      <a:gd name="connsiteX27" fmla="*/ 35719 w 173022"/>
                      <a:gd name="connsiteY27" fmla="*/ 68662 h 260305"/>
                      <a:gd name="connsiteX28" fmla="*/ 33338 w 173022"/>
                      <a:gd name="connsiteY28" fmla="*/ 61518 h 260305"/>
                      <a:gd name="connsiteX29" fmla="*/ 30957 w 173022"/>
                      <a:gd name="connsiteY29" fmla="*/ 23418 h 260305"/>
                      <a:gd name="connsiteX30" fmla="*/ 26194 w 173022"/>
                      <a:gd name="connsiteY30" fmla="*/ 16274 h 260305"/>
                      <a:gd name="connsiteX31" fmla="*/ 33338 w 173022"/>
                      <a:gd name="connsiteY31" fmla="*/ 13893 h 260305"/>
                      <a:gd name="connsiteX32" fmla="*/ 54769 w 173022"/>
                      <a:gd name="connsiteY32" fmla="*/ 1987 h 260305"/>
                      <a:gd name="connsiteX33" fmla="*/ 76200 w 173022"/>
                      <a:gd name="connsiteY33" fmla="*/ 18656 h 260305"/>
                      <a:gd name="connsiteX34" fmla="*/ 83344 w 173022"/>
                      <a:gd name="connsiteY34" fmla="*/ 23418 h 260305"/>
                      <a:gd name="connsiteX35" fmla="*/ 104775 w 173022"/>
                      <a:gd name="connsiteY35" fmla="*/ 25799 h 260305"/>
                      <a:gd name="connsiteX36" fmla="*/ 114300 w 173022"/>
                      <a:gd name="connsiteY36" fmla="*/ 37706 h 260305"/>
                      <a:gd name="connsiteX37" fmla="*/ 123825 w 173022"/>
                      <a:gd name="connsiteY37" fmla="*/ 35324 h 260305"/>
                      <a:gd name="connsiteX38" fmla="*/ 138113 w 173022"/>
                      <a:gd name="connsiteY38" fmla="*/ 30562 h 260305"/>
                      <a:gd name="connsiteX39" fmla="*/ 159544 w 173022"/>
                      <a:gd name="connsiteY39" fmla="*/ 28181 h 260305"/>
                      <a:gd name="connsiteX40" fmla="*/ 169069 w 173022"/>
                      <a:gd name="connsiteY40" fmla="*/ 30562 h 260305"/>
                      <a:gd name="connsiteX41" fmla="*/ 161925 w 173022"/>
                      <a:gd name="connsiteY41" fmla="*/ 56756 h 260305"/>
                      <a:gd name="connsiteX42" fmla="*/ 161925 w 173022"/>
                      <a:gd name="connsiteY42" fmla="*/ 73424 h 260305"/>
                      <a:gd name="connsiteX43" fmla="*/ 159544 w 173022"/>
                      <a:gd name="connsiteY43" fmla="*/ 80568 h 260305"/>
                      <a:gd name="connsiteX44" fmla="*/ 152400 w 173022"/>
                      <a:gd name="connsiteY44" fmla="*/ 82949 h 260305"/>
                      <a:gd name="connsiteX45" fmla="*/ 145257 w 173022"/>
                      <a:gd name="connsiteY45" fmla="*/ 87712 h 260305"/>
                      <a:gd name="connsiteX46" fmla="*/ 138113 w 173022"/>
                      <a:gd name="connsiteY46" fmla="*/ 90093 h 260305"/>
                      <a:gd name="connsiteX47" fmla="*/ 142875 w 173022"/>
                      <a:gd name="connsiteY47" fmla="*/ 106762 h 260305"/>
                      <a:gd name="connsiteX48" fmla="*/ 140494 w 173022"/>
                      <a:gd name="connsiteY48" fmla="*/ 137718 h 260305"/>
                      <a:gd name="connsiteX49" fmla="*/ 130969 w 173022"/>
                      <a:gd name="connsiteY49" fmla="*/ 152006 h 260305"/>
                      <a:gd name="connsiteX50" fmla="*/ 119063 w 173022"/>
                      <a:gd name="connsiteY50" fmla="*/ 166293 h 260305"/>
                      <a:gd name="connsiteX51" fmla="*/ 107157 w 173022"/>
                      <a:gd name="connsiteY51" fmla="*/ 185343 h 260305"/>
                      <a:gd name="connsiteX52" fmla="*/ 116682 w 173022"/>
                      <a:gd name="connsiteY52" fmla="*/ 194868 h 260305"/>
                      <a:gd name="connsiteX53" fmla="*/ 130969 w 173022"/>
                      <a:gd name="connsiteY53" fmla="*/ 204393 h 260305"/>
                      <a:gd name="connsiteX54" fmla="*/ 138113 w 173022"/>
                      <a:gd name="connsiteY54" fmla="*/ 218681 h 260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173022" h="260305">
                        <a:moveTo>
                          <a:pt x="138113" y="218681"/>
                        </a:moveTo>
                        <a:cubicBezTo>
                          <a:pt x="138510" y="223443"/>
                          <a:pt x="134334" y="228045"/>
                          <a:pt x="133350" y="232968"/>
                        </a:cubicBezTo>
                        <a:cubicBezTo>
                          <a:pt x="132556" y="236937"/>
                          <a:pt x="132977" y="241360"/>
                          <a:pt x="130969" y="244874"/>
                        </a:cubicBezTo>
                        <a:cubicBezTo>
                          <a:pt x="129549" y="247359"/>
                          <a:pt x="126440" y="248475"/>
                          <a:pt x="123825" y="249637"/>
                        </a:cubicBezTo>
                        <a:cubicBezTo>
                          <a:pt x="119238" y="251676"/>
                          <a:pt x="114300" y="252812"/>
                          <a:pt x="109538" y="254399"/>
                        </a:cubicBezTo>
                        <a:cubicBezTo>
                          <a:pt x="91820" y="260305"/>
                          <a:pt x="104921" y="256601"/>
                          <a:pt x="69057" y="259162"/>
                        </a:cubicBezTo>
                        <a:cubicBezTo>
                          <a:pt x="63501" y="258368"/>
                          <a:pt x="57408" y="259291"/>
                          <a:pt x="52388" y="256781"/>
                        </a:cubicBezTo>
                        <a:cubicBezTo>
                          <a:pt x="50143" y="255658"/>
                          <a:pt x="51575" y="251597"/>
                          <a:pt x="50007" y="249637"/>
                        </a:cubicBezTo>
                        <a:cubicBezTo>
                          <a:pt x="48219" y="247402"/>
                          <a:pt x="45478" y="246036"/>
                          <a:pt x="42863" y="244874"/>
                        </a:cubicBezTo>
                        <a:cubicBezTo>
                          <a:pt x="38275" y="242835"/>
                          <a:pt x="28575" y="240112"/>
                          <a:pt x="28575" y="240112"/>
                        </a:cubicBezTo>
                        <a:cubicBezTo>
                          <a:pt x="26194" y="238524"/>
                          <a:pt x="23992" y="236629"/>
                          <a:pt x="21432" y="235349"/>
                        </a:cubicBezTo>
                        <a:cubicBezTo>
                          <a:pt x="19187" y="234226"/>
                          <a:pt x="15747" y="235010"/>
                          <a:pt x="14288" y="232968"/>
                        </a:cubicBezTo>
                        <a:cubicBezTo>
                          <a:pt x="11370" y="228883"/>
                          <a:pt x="11113" y="223443"/>
                          <a:pt x="9525" y="218681"/>
                        </a:cubicBezTo>
                        <a:cubicBezTo>
                          <a:pt x="8731" y="216300"/>
                          <a:pt x="8536" y="213626"/>
                          <a:pt x="7144" y="211537"/>
                        </a:cubicBezTo>
                        <a:cubicBezTo>
                          <a:pt x="990" y="202304"/>
                          <a:pt x="3287" y="207108"/>
                          <a:pt x="0" y="197249"/>
                        </a:cubicBezTo>
                        <a:cubicBezTo>
                          <a:pt x="794" y="193280"/>
                          <a:pt x="137" y="188711"/>
                          <a:pt x="2382" y="185343"/>
                        </a:cubicBezTo>
                        <a:cubicBezTo>
                          <a:pt x="3774" y="183255"/>
                          <a:pt x="7280" y="184084"/>
                          <a:pt x="9525" y="182962"/>
                        </a:cubicBezTo>
                        <a:cubicBezTo>
                          <a:pt x="12085" y="181682"/>
                          <a:pt x="14109" y="179479"/>
                          <a:pt x="16669" y="178199"/>
                        </a:cubicBezTo>
                        <a:cubicBezTo>
                          <a:pt x="18914" y="177076"/>
                          <a:pt x="21619" y="177037"/>
                          <a:pt x="23813" y="175818"/>
                        </a:cubicBezTo>
                        <a:cubicBezTo>
                          <a:pt x="28816" y="173038"/>
                          <a:pt x="38100" y="166293"/>
                          <a:pt x="38100" y="166293"/>
                        </a:cubicBezTo>
                        <a:cubicBezTo>
                          <a:pt x="41700" y="151897"/>
                          <a:pt x="41517" y="159874"/>
                          <a:pt x="35719" y="142481"/>
                        </a:cubicBezTo>
                        <a:lnTo>
                          <a:pt x="33338" y="135337"/>
                        </a:lnTo>
                        <a:cubicBezTo>
                          <a:pt x="38606" y="130069"/>
                          <a:pt x="41928" y="127681"/>
                          <a:pt x="45244" y="121049"/>
                        </a:cubicBezTo>
                        <a:cubicBezTo>
                          <a:pt x="46366" y="118804"/>
                          <a:pt x="46831" y="116287"/>
                          <a:pt x="47625" y="113906"/>
                        </a:cubicBezTo>
                        <a:cubicBezTo>
                          <a:pt x="46831" y="110731"/>
                          <a:pt x="45886" y="107590"/>
                          <a:pt x="45244" y="104381"/>
                        </a:cubicBezTo>
                        <a:cubicBezTo>
                          <a:pt x="44297" y="99646"/>
                          <a:pt x="44034" y="94777"/>
                          <a:pt x="42863" y="90093"/>
                        </a:cubicBezTo>
                        <a:cubicBezTo>
                          <a:pt x="41645" y="85223"/>
                          <a:pt x="39688" y="80568"/>
                          <a:pt x="38100" y="75806"/>
                        </a:cubicBezTo>
                        <a:lnTo>
                          <a:pt x="35719" y="68662"/>
                        </a:lnTo>
                        <a:lnTo>
                          <a:pt x="33338" y="61518"/>
                        </a:lnTo>
                        <a:cubicBezTo>
                          <a:pt x="32544" y="48818"/>
                          <a:pt x="32942" y="35987"/>
                          <a:pt x="30957" y="23418"/>
                        </a:cubicBezTo>
                        <a:cubicBezTo>
                          <a:pt x="30511" y="20591"/>
                          <a:pt x="25500" y="19051"/>
                          <a:pt x="26194" y="16274"/>
                        </a:cubicBezTo>
                        <a:cubicBezTo>
                          <a:pt x="26803" y="13839"/>
                          <a:pt x="31144" y="15112"/>
                          <a:pt x="33338" y="13893"/>
                        </a:cubicBezTo>
                        <a:cubicBezTo>
                          <a:pt x="57902" y="247"/>
                          <a:pt x="38604" y="7375"/>
                          <a:pt x="54769" y="1987"/>
                        </a:cubicBezTo>
                        <a:cubicBezTo>
                          <a:pt x="90890" y="26067"/>
                          <a:pt x="53813" y="0"/>
                          <a:pt x="76200" y="18656"/>
                        </a:cubicBezTo>
                        <a:cubicBezTo>
                          <a:pt x="78399" y="20488"/>
                          <a:pt x="80568" y="22724"/>
                          <a:pt x="83344" y="23418"/>
                        </a:cubicBezTo>
                        <a:cubicBezTo>
                          <a:pt x="90317" y="25161"/>
                          <a:pt x="97631" y="25005"/>
                          <a:pt x="104775" y="25799"/>
                        </a:cubicBezTo>
                        <a:cubicBezTo>
                          <a:pt x="106577" y="31203"/>
                          <a:pt x="106762" y="36629"/>
                          <a:pt x="114300" y="37706"/>
                        </a:cubicBezTo>
                        <a:cubicBezTo>
                          <a:pt x="117540" y="38169"/>
                          <a:pt x="120690" y="36264"/>
                          <a:pt x="123825" y="35324"/>
                        </a:cubicBezTo>
                        <a:cubicBezTo>
                          <a:pt x="128633" y="33881"/>
                          <a:pt x="133123" y="31116"/>
                          <a:pt x="138113" y="30562"/>
                        </a:cubicBezTo>
                        <a:lnTo>
                          <a:pt x="159544" y="28181"/>
                        </a:lnTo>
                        <a:cubicBezTo>
                          <a:pt x="162719" y="28975"/>
                          <a:pt x="168034" y="27457"/>
                          <a:pt x="169069" y="30562"/>
                        </a:cubicBezTo>
                        <a:cubicBezTo>
                          <a:pt x="173022" y="42420"/>
                          <a:pt x="167246" y="48774"/>
                          <a:pt x="161925" y="56756"/>
                        </a:cubicBezTo>
                        <a:cubicBezTo>
                          <a:pt x="165166" y="66475"/>
                          <a:pt x="165146" y="62153"/>
                          <a:pt x="161925" y="73424"/>
                        </a:cubicBezTo>
                        <a:cubicBezTo>
                          <a:pt x="161235" y="75838"/>
                          <a:pt x="161319" y="78793"/>
                          <a:pt x="159544" y="80568"/>
                        </a:cubicBezTo>
                        <a:cubicBezTo>
                          <a:pt x="157769" y="82343"/>
                          <a:pt x="154781" y="82155"/>
                          <a:pt x="152400" y="82949"/>
                        </a:cubicBezTo>
                        <a:cubicBezTo>
                          <a:pt x="150019" y="84537"/>
                          <a:pt x="147817" y="86432"/>
                          <a:pt x="145257" y="87712"/>
                        </a:cubicBezTo>
                        <a:cubicBezTo>
                          <a:pt x="143012" y="88835"/>
                          <a:pt x="139045" y="87762"/>
                          <a:pt x="138113" y="90093"/>
                        </a:cubicBezTo>
                        <a:cubicBezTo>
                          <a:pt x="137569" y="91452"/>
                          <a:pt x="142169" y="104644"/>
                          <a:pt x="142875" y="106762"/>
                        </a:cubicBezTo>
                        <a:cubicBezTo>
                          <a:pt x="142081" y="117081"/>
                          <a:pt x="143128" y="127710"/>
                          <a:pt x="140494" y="137718"/>
                        </a:cubicBezTo>
                        <a:cubicBezTo>
                          <a:pt x="139037" y="143253"/>
                          <a:pt x="134144" y="147243"/>
                          <a:pt x="130969" y="152006"/>
                        </a:cubicBezTo>
                        <a:cubicBezTo>
                          <a:pt x="124339" y="161951"/>
                          <a:pt x="128230" y="157126"/>
                          <a:pt x="119063" y="166293"/>
                        </a:cubicBezTo>
                        <a:cubicBezTo>
                          <a:pt x="113395" y="183296"/>
                          <a:pt x="118477" y="177796"/>
                          <a:pt x="107157" y="185343"/>
                        </a:cubicBezTo>
                        <a:cubicBezTo>
                          <a:pt x="126203" y="191692"/>
                          <a:pt x="103983" y="182169"/>
                          <a:pt x="116682" y="194868"/>
                        </a:cubicBezTo>
                        <a:cubicBezTo>
                          <a:pt x="120729" y="198915"/>
                          <a:pt x="130969" y="204393"/>
                          <a:pt x="130969" y="204393"/>
                        </a:cubicBezTo>
                        <a:cubicBezTo>
                          <a:pt x="136355" y="212471"/>
                          <a:pt x="137716" y="213919"/>
                          <a:pt x="138113" y="21868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" name="Ganjam">
                    <a:extLst>
                      <a:ext uri="{FF2B5EF4-FFF2-40B4-BE49-F238E27FC236}">
                        <a16:creationId xmlns:a16="http://schemas.microsoft.com/office/drawing/2014/main" id="{4834CAFF-61A6-44B3-8E31-A69D3E849306}"/>
                      </a:ext>
                    </a:extLst>
                  </p:cNvPr>
                  <p:cNvSpPr/>
                  <p:nvPr/>
                </p:nvSpPr>
                <p:spPr>
                  <a:xfrm>
                    <a:off x="4464844" y="5162087"/>
                    <a:ext cx="332116" cy="390988"/>
                  </a:xfrm>
                  <a:custGeom>
                    <a:avLst/>
                    <a:gdLst>
                      <a:gd name="connsiteX0" fmla="*/ 173831 w 332116"/>
                      <a:gd name="connsiteY0" fmla="*/ 324313 h 390988"/>
                      <a:gd name="connsiteX1" fmla="*/ 166687 w 332116"/>
                      <a:gd name="connsiteY1" fmla="*/ 321932 h 390988"/>
                      <a:gd name="connsiteX2" fmla="*/ 150019 w 332116"/>
                      <a:gd name="connsiteY2" fmla="*/ 326694 h 390988"/>
                      <a:gd name="connsiteX3" fmla="*/ 128587 w 332116"/>
                      <a:gd name="connsiteY3" fmla="*/ 336219 h 390988"/>
                      <a:gd name="connsiteX4" fmla="*/ 121444 w 332116"/>
                      <a:gd name="connsiteY4" fmla="*/ 338601 h 390988"/>
                      <a:gd name="connsiteX5" fmla="*/ 116681 w 332116"/>
                      <a:gd name="connsiteY5" fmla="*/ 345744 h 390988"/>
                      <a:gd name="connsiteX6" fmla="*/ 102394 w 332116"/>
                      <a:gd name="connsiteY6" fmla="*/ 352888 h 390988"/>
                      <a:gd name="connsiteX7" fmla="*/ 90487 w 332116"/>
                      <a:gd name="connsiteY7" fmla="*/ 362413 h 390988"/>
                      <a:gd name="connsiteX8" fmla="*/ 85725 w 332116"/>
                      <a:gd name="connsiteY8" fmla="*/ 369557 h 390988"/>
                      <a:gd name="connsiteX9" fmla="*/ 78581 w 332116"/>
                      <a:gd name="connsiteY9" fmla="*/ 374319 h 390988"/>
                      <a:gd name="connsiteX10" fmla="*/ 61912 w 332116"/>
                      <a:gd name="connsiteY10" fmla="*/ 390988 h 390988"/>
                      <a:gd name="connsiteX11" fmla="*/ 52387 w 332116"/>
                      <a:gd name="connsiteY11" fmla="*/ 388607 h 390988"/>
                      <a:gd name="connsiteX12" fmla="*/ 35719 w 332116"/>
                      <a:gd name="connsiteY12" fmla="*/ 371938 h 390988"/>
                      <a:gd name="connsiteX13" fmla="*/ 33337 w 332116"/>
                      <a:gd name="connsiteY13" fmla="*/ 364794 h 390988"/>
                      <a:gd name="connsiteX14" fmla="*/ 38100 w 332116"/>
                      <a:gd name="connsiteY14" fmla="*/ 340982 h 390988"/>
                      <a:gd name="connsiteX15" fmla="*/ 47625 w 332116"/>
                      <a:gd name="connsiteY15" fmla="*/ 326694 h 390988"/>
                      <a:gd name="connsiteX16" fmla="*/ 57150 w 332116"/>
                      <a:gd name="connsiteY16" fmla="*/ 314788 h 390988"/>
                      <a:gd name="connsiteX17" fmla="*/ 59531 w 332116"/>
                      <a:gd name="connsiteY17" fmla="*/ 307644 h 390988"/>
                      <a:gd name="connsiteX18" fmla="*/ 66675 w 332116"/>
                      <a:gd name="connsiteY18" fmla="*/ 300501 h 390988"/>
                      <a:gd name="connsiteX19" fmla="*/ 64294 w 332116"/>
                      <a:gd name="connsiteY19" fmla="*/ 288594 h 390988"/>
                      <a:gd name="connsiteX20" fmla="*/ 61912 w 332116"/>
                      <a:gd name="connsiteY20" fmla="*/ 281451 h 390988"/>
                      <a:gd name="connsiteX21" fmla="*/ 64294 w 332116"/>
                      <a:gd name="connsiteY21" fmla="*/ 264782 h 390988"/>
                      <a:gd name="connsiteX22" fmla="*/ 66675 w 332116"/>
                      <a:gd name="connsiteY22" fmla="*/ 257638 h 390988"/>
                      <a:gd name="connsiteX23" fmla="*/ 73819 w 332116"/>
                      <a:gd name="connsiteY23" fmla="*/ 255257 h 390988"/>
                      <a:gd name="connsiteX24" fmla="*/ 80962 w 332116"/>
                      <a:gd name="connsiteY24" fmla="*/ 250494 h 390988"/>
                      <a:gd name="connsiteX25" fmla="*/ 88106 w 332116"/>
                      <a:gd name="connsiteY25" fmla="*/ 236207 h 390988"/>
                      <a:gd name="connsiteX26" fmla="*/ 83344 w 332116"/>
                      <a:gd name="connsiteY26" fmla="*/ 229063 h 390988"/>
                      <a:gd name="connsiteX27" fmla="*/ 88106 w 332116"/>
                      <a:gd name="connsiteY27" fmla="*/ 214776 h 390988"/>
                      <a:gd name="connsiteX28" fmla="*/ 85725 w 332116"/>
                      <a:gd name="connsiteY28" fmla="*/ 202869 h 390988"/>
                      <a:gd name="connsiteX29" fmla="*/ 69056 w 332116"/>
                      <a:gd name="connsiteY29" fmla="*/ 205251 h 390988"/>
                      <a:gd name="connsiteX30" fmla="*/ 54769 w 332116"/>
                      <a:gd name="connsiteY30" fmla="*/ 210013 h 390988"/>
                      <a:gd name="connsiteX31" fmla="*/ 40481 w 332116"/>
                      <a:gd name="connsiteY31" fmla="*/ 210013 h 390988"/>
                      <a:gd name="connsiteX32" fmla="*/ 23812 w 332116"/>
                      <a:gd name="connsiteY32" fmla="*/ 207632 h 390988"/>
                      <a:gd name="connsiteX33" fmla="*/ 16669 w 332116"/>
                      <a:gd name="connsiteY33" fmla="*/ 186201 h 390988"/>
                      <a:gd name="connsiteX34" fmla="*/ 14287 w 332116"/>
                      <a:gd name="connsiteY34" fmla="*/ 179057 h 390988"/>
                      <a:gd name="connsiteX35" fmla="*/ 7144 w 332116"/>
                      <a:gd name="connsiteY35" fmla="*/ 164769 h 390988"/>
                      <a:gd name="connsiteX36" fmla="*/ 4762 w 332116"/>
                      <a:gd name="connsiteY36" fmla="*/ 155244 h 390988"/>
                      <a:gd name="connsiteX37" fmla="*/ 0 w 332116"/>
                      <a:gd name="connsiteY37" fmla="*/ 140957 h 390988"/>
                      <a:gd name="connsiteX38" fmla="*/ 7144 w 332116"/>
                      <a:gd name="connsiteY38" fmla="*/ 126669 h 390988"/>
                      <a:gd name="connsiteX39" fmla="*/ 14287 w 332116"/>
                      <a:gd name="connsiteY39" fmla="*/ 124288 h 390988"/>
                      <a:gd name="connsiteX40" fmla="*/ 21431 w 332116"/>
                      <a:gd name="connsiteY40" fmla="*/ 119526 h 390988"/>
                      <a:gd name="connsiteX41" fmla="*/ 73819 w 332116"/>
                      <a:gd name="connsiteY41" fmla="*/ 121907 h 390988"/>
                      <a:gd name="connsiteX42" fmla="*/ 80962 w 332116"/>
                      <a:gd name="connsiteY42" fmla="*/ 119526 h 390988"/>
                      <a:gd name="connsiteX43" fmla="*/ 76200 w 332116"/>
                      <a:gd name="connsiteY43" fmla="*/ 93332 h 390988"/>
                      <a:gd name="connsiteX44" fmla="*/ 71437 w 332116"/>
                      <a:gd name="connsiteY44" fmla="*/ 86188 h 390988"/>
                      <a:gd name="connsiteX45" fmla="*/ 64294 w 332116"/>
                      <a:gd name="connsiteY45" fmla="*/ 83807 h 390988"/>
                      <a:gd name="connsiteX46" fmla="*/ 52387 w 332116"/>
                      <a:gd name="connsiteY46" fmla="*/ 71901 h 390988"/>
                      <a:gd name="connsiteX47" fmla="*/ 59531 w 332116"/>
                      <a:gd name="connsiteY47" fmla="*/ 69519 h 390988"/>
                      <a:gd name="connsiteX48" fmla="*/ 69056 w 332116"/>
                      <a:gd name="connsiteY48" fmla="*/ 40944 h 390988"/>
                      <a:gd name="connsiteX49" fmla="*/ 71437 w 332116"/>
                      <a:gd name="connsiteY49" fmla="*/ 33801 h 390988"/>
                      <a:gd name="connsiteX50" fmla="*/ 73819 w 332116"/>
                      <a:gd name="connsiteY50" fmla="*/ 26657 h 390988"/>
                      <a:gd name="connsiteX51" fmla="*/ 83344 w 332116"/>
                      <a:gd name="connsiteY51" fmla="*/ 29038 h 390988"/>
                      <a:gd name="connsiteX52" fmla="*/ 90487 w 332116"/>
                      <a:gd name="connsiteY52" fmla="*/ 33801 h 390988"/>
                      <a:gd name="connsiteX53" fmla="*/ 104775 w 332116"/>
                      <a:gd name="connsiteY53" fmla="*/ 31419 h 390988"/>
                      <a:gd name="connsiteX54" fmla="*/ 111919 w 332116"/>
                      <a:gd name="connsiteY54" fmla="*/ 26657 h 390988"/>
                      <a:gd name="connsiteX55" fmla="*/ 123825 w 332116"/>
                      <a:gd name="connsiteY55" fmla="*/ 24276 h 390988"/>
                      <a:gd name="connsiteX56" fmla="*/ 126206 w 332116"/>
                      <a:gd name="connsiteY56" fmla="*/ 17132 h 390988"/>
                      <a:gd name="connsiteX57" fmla="*/ 133350 w 332116"/>
                      <a:gd name="connsiteY57" fmla="*/ 12369 h 390988"/>
                      <a:gd name="connsiteX58" fmla="*/ 145256 w 332116"/>
                      <a:gd name="connsiteY58" fmla="*/ 463 h 390988"/>
                      <a:gd name="connsiteX59" fmla="*/ 154781 w 332116"/>
                      <a:gd name="connsiteY59" fmla="*/ 2844 h 390988"/>
                      <a:gd name="connsiteX60" fmla="*/ 169069 w 332116"/>
                      <a:gd name="connsiteY60" fmla="*/ 9988 h 390988"/>
                      <a:gd name="connsiteX61" fmla="*/ 176212 w 332116"/>
                      <a:gd name="connsiteY61" fmla="*/ 14751 h 390988"/>
                      <a:gd name="connsiteX62" fmla="*/ 180975 w 332116"/>
                      <a:gd name="connsiteY62" fmla="*/ 21894 h 390988"/>
                      <a:gd name="connsiteX63" fmla="*/ 178594 w 332116"/>
                      <a:gd name="connsiteY63" fmla="*/ 31419 h 390988"/>
                      <a:gd name="connsiteX64" fmla="*/ 173831 w 332116"/>
                      <a:gd name="connsiteY64" fmla="*/ 45707 h 390988"/>
                      <a:gd name="connsiteX65" fmla="*/ 171450 w 332116"/>
                      <a:gd name="connsiteY65" fmla="*/ 52851 h 390988"/>
                      <a:gd name="connsiteX66" fmla="*/ 183356 w 332116"/>
                      <a:gd name="connsiteY66" fmla="*/ 69519 h 390988"/>
                      <a:gd name="connsiteX67" fmla="*/ 188119 w 332116"/>
                      <a:gd name="connsiteY67" fmla="*/ 76663 h 390988"/>
                      <a:gd name="connsiteX68" fmla="*/ 190500 w 332116"/>
                      <a:gd name="connsiteY68" fmla="*/ 83807 h 390988"/>
                      <a:gd name="connsiteX69" fmla="*/ 197644 w 332116"/>
                      <a:gd name="connsiteY69" fmla="*/ 86188 h 390988"/>
                      <a:gd name="connsiteX70" fmla="*/ 204787 w 332116"/>
                      <a:gd name="connsiteY70" fmla="*/ 93332 h 390988"/>
                      <a:gd name="connsiteX71" fmla="*/ 211931 w 332116"/>
                      <a:gd name="connsiteY71" fmla="*/ 98094 h 390988"/>
                      <a:gd name="connsiteX72" fmla="*/ 216694 w 332116"/>
                      <a:gd name="connsiteY72" fmla="*/ 117144 h 390988"/>
                      <a:gd name="connsiteX73" fmla="*/ 230981 w 332116"/>
                      <a:gd name="connsiteY73" fmla="*/ 126669 h 390988"/>
                      <a:gd name="connsiteX74" fmla="*/ 233362 w 332116"/>
                      <a:gd name="connsiteY74" fmla="*/ 133813 h 390988"/>
                      <a:gd name="connsiteX75" fmla="*/ 247650 w 332116"/>
                      <a:gd name="connsiteY75" fmla="*/ 140957 h 390988"/>
                      <a:gd name="connsiteX76" fmla="*/ 266700 w 332116"/>
                      <a:gd name="connsiteY76" fmla="*/ 157626 h 390988"/>
                      <a:gd name="connsiteX77" fmla="*/ 273844 w 332116"/>
                      <a:gd name="connsiteY77" fmla="*/ 162388 h 390988"/>
                      <a:gd name="connsiteX78" fmla="*/ 254794 w 332116"/>
                      <a:gd name="connsiteY78" fmla="*/ 181438 h 390988"/>
                      <a:gd name="connsiteX79" fmla="*/ 254794 w 332116"/>
                      <a:gd name="connsiteY79" fmla="*/ 212394 h 390988"/>
                      <a:gd name="connsiteX80" fmla="*/ 261937 w 332116"/>
                      <a:gd name="connsiteY80" fmla="*/ 214776 h 390988"/>
                      <a:gd name="connsiteX81" fmla="*/ 285750 w 332116"/>
                      <a:gd name="connsiteY81" fmla="*/ 207632 h 390988"/>
                      <a:gd name="connsiteX82" fmla="*/ 292894 w 332116"/>
                      <a:gd name="connsiteY82" fmla="*/ 205251 h 390988"/>
                      <a:gd name="connsiteX83" fmla="*/ 311944 w 332116"/>
                      <a:gd name="connsiteY83" fmla="*/ 200488 h 390988"/>
                      <a:gd name="connsiteX84" fmla="*/ 314325 w 332116"/>
                      <a:gd name="connsiteY84" fmla="*/ 193344 h 390988"/>
                      <a:gd name="connsiteX85" fmla="*/ 330994 w 332116"/>
                      <a:gd name="connsiteY85" fmla="*/ 195726 h 390988"/>
                      <a:gd name="connsiteX86" fmla="*/ 316706 w 332116"/>
                      <a:gd name="connsiteY86" fmla="*/ 205251 h 390988"/>
                      <a:gd name="connsiteX87" fmla="*/ 311944 w 332116"/>
                      <a:gd name="connsiteY87" fmla="*/ 212394 h 390988"/>
                      <a:gd name="connsiteX88" fmla="*/ 297656 w 332116"/>
                      <a:gd name="connsiteY88" fmla="*/ 217157 h 390988"/>
                      <a:gd name="connsiteX89" fmla="*/ 283369 w 332116"/>
                      <a:gd name="connsiteY89" fmla="*/ 224301 h 390988"/>
                      <a:gd name="connsiteX90" fmla="*/ 278606 w 332116"/>
                      <a:gd name="connsiteY90" fmla="*/ 231444 h 390988"/>
                      <a:gd name="connsiteX91" fmla="*/ 271462 w 332116"/>
                      <a:gd name="connsiteY91" fmla="*/ 233826 h 390988"/>
                      <a:gd name="connsiteX92" fmla="*/ 264319 w 332116"/>
                      <a:gd name="connsiteY92" fmla="*/ 238588 h 390988"/>
                      <a:gd name="connsiteX93" fmla="*/ 250031 w 332116"/>
                      <a:gd name="connsiteY93" fmla="*/ 243351 h 390988"/>
                      <a:gd name="connsiteX94" fmla="*/ 242887 w 332116"/>
                      <a:gd name="connsiteY94" fmla="*/ 245732 h 390988"/>
                      <a:gd name="connsiteX95" fmla="*/ 235744 w 332116"/>
                      <a:gd name="connsiteY95" fmla="*/ 248113 h 390988"/>
                      <a:gd name="connsiteX96" fmla="*/ 228600 w 332116"/>
                      <a:gd name="connsiteY96" fmla="*/ 252876 h 390988"/>
                      <a:gd name="connsiteX97" fmla="*/ 221456 w 332116"/>
                      <a:gd name="connsiteY97" fmla="*/ 255257 h 390988"/>
                      <a:gd name="connsiteX98" fmla="*/ 216694 w 332116"/>
                      <a:gd name="connsiteY98" fmla="*/ 262401 h 390988"/>
                      <a:gd name="connsiteX99" fmla="*/ 202406 w 332116"/>
                      <a:gd name="connsiteY99" fmla="*/ 271926 h 390988"/>
                      <a:gd name="connsiteX100" fmla="*/ 195262 w 332116"/>
                      <a:gd name="connsiteY100" fmla="*/ 286213 h 390988"/>
                      <a:gd name="connsiteX101" fmla="*/ 188119 w 332116"/>
                      <a:gd name="connsiteY101" fmla="*/ 290976 h 390988"/>
                      <a:gd name="connsiteX102" fmla="*/ 180975 w 332116"/>
                      <a:gd name="connsiteY102" fmla="*/ 305263 h 390988"/>
                      <a:gd name="connsiteX103" fmla="*/ 178594 w 332116"/>
                      <a:gd name="connsiteY103" fmla="*/ 312407 h 390988"/>
                      <a:gd name="connsiteX104" fmla="*/ 173831 w 332116"/>
                      <a:gd name="connsiteY104" fmla="*/ 319551 h 390988"/>
                      <a:gd name="connsiteX105" fmla="*/ 173831 w 332116"/>
                      <a:gd name="connsiteY105" fmla="*/ 324313 h 390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</a:cxnLst>
                    <a:rect l="l" t="t" r="r" b="b"/>
                    <a:pathLst>
                      <a:path w="332116" h="390988">
                        <a:moveTo>
                          <a:pt x="173831" y="324313"/>
                        </a:moveTo>
                        <a:cubicBezTo>
                          <a:pt x="172640" y="324710"/>
                          <a:pt x="169197" y="321932"/>
                          <a:pt x="166687" y="321932"/>
                        </a:cubicBezTo>
                        <a:cubicBezTo>
                          <a:pt x="163696" y="321932"/>
                          <a:pt x="153389" y="325571"/>
                          <a:pt x="150019" y="326694"/>
                        </a:cubicBezTo>
                        <a:cubicBezTo>
                          <a:pt x="138696" y="334243"/>
                          <a:pt x="145593" y="330550"/>
                          <a:pt x="128587" y="336219"/>
                        </a:cubicBezTo>
                        <a:lnTo>
                          <a:pt x="121444" y="338601"/>
                        </a:lnTo>
                        <a:cubicBezTo>
                          <a:pt x="119856" y="340982"/>
                          <a:pt x="118705" y="343720"/>
                          <a:pt x="116681" y="345744"/>
                        </a:cubicBezTo>
                        <a:cubicBezTo>
                          <a:pt x="112064" y="350361"/>
                          <a:pt x="108205" y="350951"/>
                          <a:pt x="102394" y="352888"/>
                        </a:cubicBezTo>
                        <a:cubicBezTo>
                          <a:pt x="88742" y="373365"/>
                          <a:pt x="106921" y="349265"/>
                          <a:pt x="90487" y="362413"/>
                        </a:cubicBezTo>
                        <a:cubicBezTo>
                          <a:pt x="88252" y="364201"/>
                          <a:pt x="87749" y="367533"/>
                          <a:pt x="85725" y="369557"/>
                        </a:cubicBezTo>
                        <a:cubicBezTo>
                          <a:pt x="83701" y="371581"/>
                          <a:pt x="80962" y="372732"/>
                          <a:pt x="78581" y="374319"/>
                        </a:cubicBezTo>
                        <a:cubicBezTo>
                          <a:pt x="67664" y="390696"/>
                          <a:pt x="74486" y="386797"/>
                          <a:pt x="61912" y="390988"/>
                        </a:cubicBezTo>
                        <a:cubicBezTo>
                          <a:pt x="58737" y="390194"/>
                          <a:pt x="54850" y="390762"/>
                          <a:pt x="52387" y="388607"/>
                        </a:cubicBezTo>
                        <a:cubicBezTo>
                          <a:pt x="28873" y="368032"/>
                          <a:pt x="53816" y="377970"/>
                          <a:pt x="35719" y="371938"/>
                        </a:cubicBezTo>
                        <a:cubicBezTo>
                          <a:pt x="34925" y="369557"/>
                          <a:pt x="33337" y="367304"/>
                          <a:pt x="33337" y="364794"/>
                        </a:cubicBezTo>
                        <a:cubicBezTo>
                          <a:pt x="33337" y="361721"/>
                          <a:pt x="35169" y="346259"/>
                          <a:pt x="38100" y="340982"/>
                        </a:cubicBezTo>
                        <a:cubicBezTo>
                          <a:pt x="40880" y="335978"/>
                          <a:pt x="47625" y="326694"/>
                          <a:pt x="47625" y="326694"/>
                        </a:cubicBezTo>
                        <a:cubicBezTo>
                          <a:pt x="53610" y="308739"/>
                          <a:pt x="44840" y="330176"/>
                          <a:pt x="57150" y="314788"/>
                        </a:cubicBezTo>
                        <a:cubicBezTo>
                          <a:pt x="58718" y="312828"/>
                          <a:pt x="58139" y="309733"/>
                          <a:pt x="59531" y="307644"/>
                        </a:cubicBezTo>
                        <a:cubicBezTo>
                          <a:pt x="61399" y="304842"/>
                          <a:pt x="64294" y="302882"/>
                          <a:pt x="66675" y="300501"/>
                        </a:cubicBezTo>
                        <a:cubicBezTo>
                          <a:pt x="65881" y="296532"/>
                          <a:pt x="65276" y="292521"/>
                          <a:pt x="64294" y="288594"/>
                        </a:cubicBezTo>
                        <a:cubicBezTo>
                          <a:pt x="63685" y="286159"/>
                          <a:pt x="61912" y="283961"/>
                          <a:pt x="61912" y="281451"/>
                        </a:cubicBezTo>
                        <a:cubicBezTo>
                          <a:pt x="61912" y="275838"/>
                          <a:pt x="63193" y="270286"/>
                          <a:pt x="64294" y="264782"/>
                        </a:cubicBezTo>
                        <a:cubicBezTo>
                          <a:pt x="64786" y="262321"/>
                          <a:pt x="64900" y="259413"/>
                          <a:pt x="66675" y="257638"/>
                        </a:cubicBezTo>
                        <a:cubicBezTo>
                          <a:pt x="68450" y="255863"/>
                          <a:pt x="71438" y="256051"/>
                          <a:pt x="73819" y="255257"/>
                        </a:cubicBezTo>
                        <a:cubicBezTo>
                          <a:pt x="76200" y="253669"/>
                          <a:pt x="78938" y="252518"/>
                          <a:pt x="80962" y="250494"/>
                        </a:cubicBezTo>
                        <a:cubicBezTo>
                          <a:pt x="85580" y="245876"/>
                          <a:pt x="86169" y="242019"/>
                          <a:pt x="88106" y="236207"/>
                        </a:cubicBezTo>
                        <a:cubicBezTo>
                          <a:pt x="86519" y="233826"/>
                          <a:pt x="83344" y="231925"/>
                          <a:pt x="83344" y="229063"/>
                        </a:cubicBezTo>
                        <a:cubicBezTo>
                          <a:pt x="83344" y="224043"/>
                          <a:pt x="88106" y="214776"/>
                          <a:pt x="88106" y="214776"/>
                        </a:cubicBezTo>
                        <a:cubicBezTo>
                          <a:pt x="87312" y="210807"/>
                          <a:pt x="89345" y="204679"/>
                          <a:pt x="85725" y="202869"/>
                        </a:cubicBezTo>
                        <a:cubicBezTo>
                          <a:pt x="80705" y="200359"/>
                          <a:pt x="74525" y="203989"/>
                          <a:pt x="69056" y="205251"/>
                        </a:cubicBezTo>
                        <a:cubicBezTo>
                          <a:pt x="64165" y="206380"/>
                          <a:pt x="54769" y="210013"/>
                          <a:pt x="54769" y="210013"/>
                        </a:cubicBezTo>
                        <a:cubicBezTo>
                          <a:pt x="35718" y="203664"/>
                          <a:pt x="59532" y="210013"/>
                          <a:pt x="40481" y="210013"/>
                        </a:cubicBezTo>
                        <a:cubicBezTo>
                          <a:pt x="34868" y="210013"/>
                          <a:pt x="29368" y="208426"/>
                          <a:pt x="23812" y="207632"/>
                        </a:cubicBezTo>
                        <a:lnTo>
                          <a:pt x="16669" y="186201"/>
                        </a:lnTo>
                        <a:cubicBezTo>
                          <a:pt x="15875" y="183820"/>
                          <a:pt x="15679" y="181146"/>
                          <a:pt x="14287" y="179057"/>
                        </a:cubicBezTo>
                        <a:cubicBezTo>
                          <a:pt x="9068" y="171228"/>
                          <a:pt x="9609" y="173397"/>
                          <a:pt x="7144" y="164769"/>
                        </a:cubicBezTo>
                        <a:cubicBezTo>
                          <a:pt x="6245" y="161622"/>
                          <a:pt x="5702" y="158379"/>
                          <a:pt x="4762" y="155244"/>
                        </a:cubicBezTo>
                        <a:cubicBezTo>
                          <a:pt x="3319" y="150436"/>
                          <a:pt x="0" y="140957"/>
                          <a:pt x="0" y="140957"/>
                        </a:cubicBezTo>
                        <a:cubicBezTo>
                          <a:pt x="1569" y="136250"/>
                          <a:pt x="2946" y="130027"/>
                          <a:pt x="7144" y="126669"/>
                        </a:cubicBezTo>
                        <a:cubicBezTo>
                          <a:pt x="9104" y="125101"/>
                          <a:pt x="12042" y="125410"/>
                          <a:pt x="14287" y="124288"/>
                        </a:cubicBezTo>
                        <a:cubicBezTo>
                          <a:pt x="16847" y="123008"/>
                          <a:pt x="19050" y="121113"/>
                          <a:pt x="21431" y="119526"/>
                        </a:cubicBezTo>
                        <a:cubicBezTo>
                          <a:pt x="38894" y="120320"/>
                          <a:pt x="56338" y="121907"/>
                          <a:pt x="73819" y="121907"/>
                        </a:cubicBezTo>
                        <a:cubicBezTo>
                          <a:pt x="76329" y="121907"/>
                          <a:pt x="80418" y="121976"/>
                          <a:pt x="80962" y="119526"/>
                        </a:cubicBezTo>
                        <a:cubicBezTo>
                          <a:pt x="81719" y="116118"/>
                          <a:pt x="79251" y="99435"/>
                          <a:pt x="76200" y="93332"/>
                        </a:cubicBezTo>
                        <a:cubicBezTo>
                          <a:pt x="74920" y="90772"/>
                          <a:pt x="73672" y="87976"/>
                          <a:pt x="71437" y="86188"/>
                        </a:cubicBezTo>
                        <a:cubicBezTo>
                          <a:pt x="69477" y="84620"/>
                          <a:pt x="66675" y="84601"/>
                          <a:pt x="64294" y="83807"/>
                        </a:cubicBezTo>
                        <a:cubicBezTo>
                          <a:pt x="62254" y="82447"/>
                          <a:pt x="51254" y="76435"/>
                          <a:pt x="52387" y="71901"/>
                        </a:cubicBezTo>
                        <a:cubicBezTo>
                          <a:pt x="52996" y="69466"/>
                          <a:pt x="57150" y="70313"/>
                          <a:pt x="59531" y="69519"/>
                        </a:cubicBezTo>
                        <a:lnTo>
                          <a:pt x="69056" y="40944"/>
                        </a:lnTo>
                        <a:lnTo>
                          <a:pt x="71437" y="33801"/>
                        </a:lnTo>
                        <a:lnTo>
                          <a:pt x="73819" y="26657"/>
                        </a:lnTo>
                        <a:cubicBezTo>
                          <a:pt x="76994" y="27451"/>
                          <a:pt x="80336" y="27749"/>
                          <a:pt x="83344" y="29038"/>
                        </a:cubicBezTo>
                        <a:cubicBezTo>
                          <a:pt x="85974" y="30165"/>
                          <a:pt x="87643" y="33485"/>
                          <a:pt x="90487" y="33801"/>
                        </a:cubicBezTo>
                        <a:cubicBezTo>
                          <a:pt x="95286" y="34334"/>
                          <a:pt x="100012" y="32213"/>
                          <a:pt x="104775" y="31419"/>
                        </a:cubicBezTo>
                        <a:cubicBezTo>
                          <a:pt x="107156" y="29832"/>
                          <a:pt x="109239" y="27662"/>
                          <a:pt x="111919" y="26657"/>
                        </a:cubicBezTo>
                        <a:cubicBezTo>
                          <a:pt x="115709" y="25236"/>
                          <a:pt x="120458" y="26521"/>
                          <a:pt x="123825" y="24276"/>
                        </a:cubicBezTo>
                        <a:cubicBezTo>
                          <a:pt x="125914" y="22884"/>
                          <a:pt x="124638" y="19092"/>
                          <a:pt x="126206" y="17132"/>
                        </a:cubicBezTo>
                        <a:cubicBezTo>
                          <a:pt x="127994" y="14897"/>
                          <a:pt x="130969" y="13957"/>
                          <a:pt x="133350" y="12369"/>
                        </a:cubicBezTo>
                        <a:cubicBezTo>
                          <a:pt x="136024" y="8358"/>
                          <a:pt x="139407" y="1299"/>
                          <a:pt x="145256" y="463"/>
                        </a:cubicBezTo>
                        <a:cubicBezTo>
                          <a:pt x="148496" y="0"/>
                          <a:pt x="151606" y="2050"/>
                          <a:pt x="154781" y="2844"/>
                        </a:cubicBezTo>
                        <a:cubicBezTo>
                          <a:pt x="175260" y="16498"/>
                          <a:pt x="149346" y="126"/>
                          <a:pt x="169069" y="9988"/>
                        </a:cubicBezTo>
                        <a:cubicBezTo>
                          <a:pt x="171629" y="11268"/>
                          <a:pt x="173831" y="13163"/>
                          <a:pt x="176212" y="14751"/>
                        </a:cubicBezTo>
                        <a:cubicBezTo>
                          <a:pt x="177800" y="17132"/>
                          <a:pt x="180570" y="19061"/>
                          <a:pt x="180975" y="21894"/>
                        </a:cubicBezTo>
                        <a:cubicBezTo>
                          <a:pt x="181438" y="25134"/>
                          <a:pt x="179534" y="28284"/>
                          <a:pt x="178594" y="31419"/>
                        </a:cubicBezTo>
                        <a:cubicBezTo>
                          <a:pt x="177151" y="36228"/>
                          <a:pt x="175419" y="40944"/>
                          <a:pt x="173831" y="45707"/>
                        </a:cubicBezTo>
                        <a:lnTo>
                          <a:pt x="171450" y="52851"/>
                        </a:lnTo>
                        <a:cubicBezTo>
                          <a:pt x="177006" y="69519"/>
                          <a:pt x="171450" y="65551"/>
                          <a:pt x="183356" y="69519"/>
                        </a:cubicBezTo>
                        <a:cubicBezTo>
                          <a:pt x="184944" y="71900"/>
                          <a:pt x="186839" y="74103"/>
                          <a:pt x="188119" y="76663"/>
                        </a:cubicBezTo>
                        <a:cubicBezTo>
                          <a:pt x="189242" y="78908"/>
                          <a:pt x="188725" y="82032"/>
                          <a:pt x="190500" y="83807"/>
                        </a:cubicBezTo>
                        <a:cubicBezTo>
                          <a:pt x="192275" y="85582"/>
                          <a:pt x="195263" y="85394"/>
                          <a:pt x="197644" y="86188"/>
                        </a:cubicBezTo>
                        <a:cubicBezTo>
                          <a:pt x="200025" y="88569"/>
                          <a:pt x="202200" y="91176"/>
                          <a:pt x="204787" y="93332"/>
                        </a:cubicBezTo>
                        <a:cubicBezTo>
                          <a:pt x="206986" y="95164"/>
                          <a:pt x="210143" y="95859"/>
                          <a:pt x="211931" y="98094"/>
                        </a:cubicBezTo>
                        <a:cubicBezTo>
                          <a:pt x="221491" y="110044"/>
                          <a:pt x="204308" y="101219"/>
                          <a:pt x="216694" y="117144"/>
                        </a:cubicBezTo>
                        <a:cubicBezTo>
                          <a:pt x="220208" y="121662"/>
                          <a:pt x="230981" y="126669"/>
                          <a:pt x="230981" y="126669"/>
                        </a:cubicBezTo>
                        <a:cubicBezTo>
                          <a:pt x="231775" y="129050"/>
                          <a:pt x="231794" y="131853"/>
                          <a:pt x="233362" y="133813"/>
                        </a:cubicBezTo>
                        <a:cubicBezTo>
                          <a:pt x="236720" y="138010"/>
                          <a:pt x="242943" y="139388"/>
                          <a:pt x="247650" y="140957"/>
                        </a:cubicBezTo>
                        <a:cubicBezTo>
                          <a:pt x="255587" y="152863"/>
                          <a:pt x="250031" y="146514"/>
                          <a:pt x="266700" y="157626"/>
                        </a:cubicBezTo>
                        <a:lnTo>
                          <a:pt x="273844" y="162388"/>
                        </a:lnTo>
                        <a:cubicBezTo>
                          <a:pt x="267494" y="168738"/>
                          <a:pt x="258996" y="173501"/>
                          <a:pt x="254794" y="181438"/>
                        </a:cubicBezTo>
                        <a:cubicBezTo>
                          <a:pt x="253772" y="183368"/>
                          <a:pt x="249884" y="206257"/>
                          <a:pt x="254794" y="212394"/>
                        </a:cubicBezTo>
                        <a:cubicBezTo>
                          <a:pt x="256362" y="214354"/>
                          <a:pt x="259556" y="213982"/>
                          <a:pt x="261937" y="214776"/>
                        </a:cubicBezTo>
                        <a:cubicBezTo>
                          <a:pt x="276332" y="211176"/>
                          <a:pt x="268357" y="213429"/>
                          <a:pt x="285750" y="207632"/>
                        </a:cubicBezTo>
                        <a:cubicBezTo>
                          <a:pt x="288131" y="206838"/>
                          <a:pt x="290433" y="205743"/>
                          <a:pt x="292894" y="205251"/>
                        </a:cubicBezTo>
                        <a:cubicBezTo>
                          <a:pt x="307261" y="202377"/>
                          <a:pt x="300960" y="204149"/>
                          <a:pt x="311944" y="200488"/>
                        </a:cubicBezTo>
                        <a:cubicBezTo>
                          <a:pt x="312738" y="198107"/>
                          <a:pt x="311890" y="193953"/>
                          <a:pt x="314325" y="193344"/>
                        </a:cubicBezTo>
                        <a:cubicBezTo>
                          <a:pt x="319770" y="191983"/>
                          <a:pt x="329893" y="190222"/>
                          <a:pt x="330994" y="195726"/>
                        </a:cubicBezTo>
                        <a:cubicBezTo>
                          <a:pt x="332116" y="201339"/>
                          <a:pt x="316706" y="205251"/>
                          <a:pt x="316706" y="205251"/>
                        </a:cubicBezTo>
                        <a:cubicBezTo>
                          <a:pt x="315119" y="207632"/>
                          <a:pt x="314371" y="210877"/>
                          <a:pt x="311944" y="212394"/>
                        </a:cubicBezTo>
                        <a:cubicBezTo>
                          <a:pt x="307687" y="215055"/>
                          <a:pt x="301833" y="214372"/>
                          <a:pt x="297656" y="217157"/>
                        </a:cubicBezTo>
                        <a:cubicBezTo>
                          <a:pt x="288424" y="223311"/>
                          <a:pt x="293227" y="221014"/>
                          <a:pt x="283369" y="224301"/>
                        </a:cubicBezTo>
                        <a:cubicBezTo>
                          <a:pt x="281781" y="226682"/>
                          <a:pt x="280841" y="229656"/>
                          <a:pt x="278606" y="231444"/>
                        </a:cubicBezTo>
                        <a:cubicBezTo>
                          <a:pt x="276646" y="233012"/>
                          <a:pt x="273707" y="232703"/>
                          <a:pt x="271462" y="233826"/>
                        </a:cubicBezTo>
                        <a:cubicBezTo>
                          <a:pt x="268903" y="235106"/>
                          <a:pt x="266934" y="237426"/>
                          <a:pt x="264319" y="238588"/>
                        </a:cubicBezTo>
                        <a:cubicBezTo>
                          <a:pt x="259731" y="240627"/>
                          <a:pt x="254794" y="241763"/>
                          <a:pt x="250031" y="243351"/>
                        </a:cubicBezTo>
                        <a:lnTo>
                          <a:pt x="242887" y="245732"/>
                        </a:lnTo>
                        <a:lnTo>
                          <a:pt x="235744" y="248113"/>
                        </a:lnTo>
                        <a:cubicBezTo>
                          <a:pt x="233363" y="249701"/>
                          <a:pt x="231160" y="251596"/>
                          <a:pt x="228600" y="252876"/>
                        </a:cubicBezTo>
                        <a:cubicBezTo>
                          <a:pt x="226355" y="253999"/>
                          <a:pt x="223416" y="253689"/>
                          <a:pt x="221456" y="255257"/>
                        </a:cubicBezTo>
                        <a:cubicBezTo>
                          <a:pt x="219221" y="257045"/>
                          <a:pt x="218848" y="260516"/>
                          <a:pt x="216694" y="262401"/>
                        </a:cubicBezTo>
                        <a:cubicBezTo>
                          <a:pt x="212386" y="266170"/>
                          <a:pt x="202406" y="271926"/>
                          <a:pt x="202406" y="271926"/>
                        </a:cubicBezTo>
                        <a:cubicBezTo>
                          <a:pt x="200469" y="277737"/>
                          <a:pt x="199879" y="281596"/>
                          <a:pt x="195262" y="286213"/>
                        </a:cubicBezTo>
                        <a:cubicBezTo>
                          <a:pt x="193238" y="288237"/>
                          <a:pt x="190500" y="289388"/>
                          <a:pt x="188119" y="290976"/>
                        </a:cubicBezTo>
                        <a:cubicBezTo>
                          <a:pt x="182129" y="308940"/>
                          <a:pt x="190211" y="286788"/>
                          <a:pt x="180975" y="305263"/>
                        </a:cubicBezTo>
                        <a:cubicBezTo>
                          <a:pt x="179853" y="307508"/>
                          <a:pt x="179717" y="310162"/>
                          <a:pt x="178594" y="312407"/>
                        </a:cubicBezTo>
                        <a:cubicBezTo>
                          <a:pt x="177314" y="314967"/>
                          <a:pt x="175304" y="317097"/>
                          <a:pt x="173831" y="319551"/>
                        </a:cubicBezTo>
                        <a:cubicBezTo>
                          <a:pt x="172918" y="321073"/>
                          <a:pt x="175022" y="323916"/>
                          <a:pt x="173831" y="32431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" name="Kandhamal">
                    <a:extLst>
                      <a:ext uri="{FF2B5EF4-FFF2-40B4-BE49-F238E27FC236}">
                        <a16:creationId xmlns:a16="http://schemas.microsoft.com/office/drawing/2014/main" id="{DCD99A9A-4F18-4E9D-9921-BF55235AA481}"/>
                      </a:ext>
                    </a:extLst>
                  </p:cNvPr>
                  <p:cNvSpPr/>
                  <p:nvPr/>
                </p:nvSpPr>
                <p:spPr>
                  <a:xfrm>
                    <a:off x="4293394" y="5066630"/>
                    <a:ext cx="283765" cy="302104"/>
                  </a:xfrm>
                  <a:custGeom>
                    <a:avLst/>
                    <a:gdLst>
                      <a:gd name="connsiteX0" fmla="*/ 280987 w 283765"/>
                      <a:gd name="connsiteY0" fmla="*/ 114970 h 302104"/>
                      <a:gd name="connsiteX1" fmla="*/ 264319 w 283765"/>
                      <a:gd name="connsiteY1" fmla="*/ 131639 h 302104"/>
                      <a:gd name="connsiteX2" fmla="*/ 257175 w 283765"/>
                      <a:gd name="connsiteY2" fmla="*/ 129258 h 302104"/>
                      <a:gd name="connsiteX3" fmla="*/ 250031 w 283765"/>
                      <a:gd name="connsiteY3" fmla="*/ 124495 h 302104"/>
                      <a:gd name="connsiteX4" fmla="*/ 242887 w 283765"/>
                      <a:gd name="connsiteY4" fmla="*/ 126876 h 302104"/>
                      <a:gd name="connsiteX5" fmla="*/ 235744 w 283765"/>
                      <a:gd name="connsiteY5" fmla="*/ 141164 h 302104"/>
                      <a:gd name="connsiteX6" fmla="*/ 230981 w 283765"/>
                      <a:gd name="connsiteY6" fmla="*/ 160214 h 302104"/>
                      <a:gd name="connsiteX7" fmla="*/ 226219 w 283765"/>
                      <a:gd name="connsiteY7" fmla="*/ 167358 h 302104"/>
                      <a:gd name="connsiteX8" fmla="*/ 235744 w 283765"/>
                      <a:gd name="connsiteY8" fmla="*/ 179264 h 302104"/>
                      <a:gd name="connsiteX9" fmla="*/ 245269 w 283765"/>
                      <a:gd name="connsiteY9" fmla="*/ 193551 h 302104"/>
                      <a:gd name="connsiteX10" fmla="*/ 247650 w 283765"/>
                      <a:gd name="connsiteY10" fmla="*/ 214983 h 302104"/>
                      <a:gd name="connsiteX11" fmla="*/ 240506 w 283765"/>
                      <a:gd name="connsiteY11" fmla="*/ 219745 h 302104"/>
                      <a:gd name="connsiteX12" fmla="*/ 219075 w 283765"/>
                      <a:gd name="connsiteY12" fmla="*/ 217364 h 302104"/>
                      <a:gd name="connsiteX13" fmla="*/ 204787 w 283765"/>
                      <a:gd name="connsiteY13" fmla="*/ 214983 h 302104"/>
                      <a:gd name="connsiteX14" fmla="*/ 183356 w 283765"/>
                      <a:gd name="connsiteY14" fmla="*/ 217364 h 302104"/>
                      <a:gd name="connsiteX15" fmla="*/ 176212 w 283765"/>
                      <a:gd name="connsiteY15" fmla="*/ 222126 h 302104"/>
                      <a:gd name="connsiteX16" fmla="*/ 180975 w 283765"/>
                      <a:gd name="connsiteY16" fmla="*/ 253083 h 302104"/>
                      <a:gd name="connsiteX17" fmla="*/ 183356 w 283765"/>
                      <a:gd name="connsiteY17" fmla="*/ 264989 h 302104"/>
                      <a:gd name="connsiteX18" fmla="*/ 188119 w 283765"/>
                      <a:gd name="connsiteY18" fmla="*/ 279276 h 302104"/>
                      <a:gd name="connsiteX19" fmla="*/ 178594 w 283765"/>
                      <a:gd name="connsiteY19" fmla="*/ 298326 h 302104"/>
                      <a:gd name="connsiteX20" fmla="*/ 171450 w 283765"/>
                      <a:gd name="connsiteY20" fmla="*/ 291183 h 302104"/>
                      <a:gd name="connsiteX21" fmla="*/ 169069 w 283765"/>
                      <a:gd name="connsiteY21" fmla="*/ 284039 h 302104"/>
                      <a:gd name="connsiteX22" fmla="*/ 161925 w 283765"/>
                      <a:gd name="connsiteY22" fmla="*/ 281658 h 302104"/>
                      <a:gd name="connsiteX23" fmla="*/ 154781 w 283765"/>
                      <a:gd name="connsiteY23" fmla="*/ 276895 h 302104"/>
                      <a:gd name="connsiteX24" fmla="*/ 138112 w 283765"/>
                      <a:gd name="connsiteY24" fmla="*/ 279276 h 302104"/>
                      <a:gd name="connsiteX25" fmla="*/ 130969 w 283765"/>
                      <a:gd name="connsiteY25" fmla="*/ 284039 h 302104"/>
                      <a:gd name="connsiteX26" fmla="*/ 114300 w 283765"/>
                      <a:gd name="connsiteY26" fmla="*/ 286420 h 302104"/>
                      <a:gd name="connsiteX27" fmla="*/ 107156 w 283765"/>
                      <a:gd name="connsiteY27" fmla="*/ 291183 h 302104"/>
                      <a:gd name="connsiteX28" fmla="*/ 97631 w 283765"/>
                      <a:gd name="connsiteY28" fmla="*/ 276895 h 302104"/>
                      <a:gd name="connsiteX29" fmla="*/ 83344 w 283765"/>
                      <a:gd name="connsiteY29" fmla="*/ 267370 h 302104"/>
                      <a:gd name="connsiteX30" fmla="*/ 76200 w 283765"/>
                      <a:gd name="connsiteY30" fmla="*/ 262608 h 302104"/>
                      <a:gd name="connsiteX31" fmla="*/ 69056 w 283765"/>
                      <a:gd name="connsiteY31" fmla="*/ 260226 h 302104"/>
                      <a:gd name="connsiteX32" fmla="*/ 59531 w 283765"/>
                      <a:gd name="connsiteY32" fmla="*/ 262608 h 302104"/>
                      <a:gd name="connsiteX33" fmla="*/ 54769 w 283765"/>
                      <a:gd name="connsiteY33" fmla="*/ 269751 h 302104"/>
                      <a:gd name="connsiteX34" fmla="*/ 47625 w 283765"/>
                      <a:gd name="connsiteY34" fmla="*/ 274514 h 302104"/>
                      <a:gd name="connsiteX35" fmla="*/ 30956 w 283765"/>
                      <a:gd name="connsiteY35" fmla="*/ 272133 h 302104"/>
                      <a:gd name="connsiteX36" fmla="*/ 28575 w 283765"/>
                      <a:gd name="connsiteY36" fmla="*/ 253083 h 302104"/>
                      <a:gd name="connsiteX37" fmla="*/ 23812 w 283765"/>
                      <a:gd name="connsiteY37" fmla="*/ 238795 h 302104"/>
                      <a:gd name="connsiteX38" fmla="*/ 21431 w 283765"/>
                      <a:gd name="connsiteY38" fmla="*/ 231651 h 302104"/>
                      <a:gd name="connsiteX39" fmla="*/ 19050 w 283765"/>
                      <a:gd name="connsiteY39" fmla="*/ 224508 h 302104"/>
                      <a:gd name="connsiteX40" fmla="*/ 4762 w 283765"/>
                      <a:gd name="connsiteY40" fmla="*/ 195933 h 302104"/>
                      <a:gd name="connsiteX41" fmla="*/ 2381 w 283765"/>
                      <a:gd name="connsiteY41" fmla="*/ 188789 h 302104"/>
                      <a:gd name="connsiteX42" fmla="*/ 0 w 283765"/>
                      <a:gd name="connsiteY42" fmla="*/ 181645 h 302104"/>
                      <a:gd name="connsiteX43" fmla="*/ 4762 w 283765"/>
                      <a:gd name="connsiteY43" fmla="*/ 157833 h 302104"/>
                      <a:gd name="connsiteX44" fmla="*/ 11906 w 283765"/>
                      <a:gd name="connsiteY44" fmla="*/ 150689 h 302104"/>
                      <a:gd name="connsiteX45" fmla="*/ 16669 w 283765"/>
                      <a:gd name="connsiteY45" fmla="*/ 143545 h 302104"/>
                      <a:gd name="connsiteX46" fmla="*/ 50006 w 283765"/>
                      <a:gd name="connsiteY46" fmla="*/ 134020 h 302104"/>
                      <a:gd name="connsiteX47" fmla="*/ 69056 w 283765"/>
                      <a:gd name="connsiteY47" fmla="*/ 122114 h 302104"/>
                      <a:gd name="connsiteX48" fmla="*/ 66675 w 283765"/>
                      <a:gd name="connsiteY48" fmla="*/ 112589 h 302104"/>
                      <a:gd name="connsiteX49" fmla="*/ 64294 w 283765"/>
                      <a:gd name="connsiteY49" fmla="*/ 105445 h 302104"/>
                      <a:gd name="connsiteX50" fmla="*/ 61912 w 283765"/>
                      <a:gd name="connsiteY50" fmla="*/ 93539 h 302104"/>
                      <a:gd name="connsiteX51" fmla="*/ 57150 w 283765"/>
                      <a:gd name="connsiteY51" fmla="*/ 86395 h 302104"/>
                      <a:gd name="connsiteX52" fmla="*/ 54769 w 283765"/>
                      <a:gd name="connsiteY52" fmla="*/ 79251 h 302104"/>
                      <a:gd name="connsiteX53" fmla="*/ 57150 w 283765"/>
                      <a:gd name="connsiteY53" fmla="*/ 72108 h 302104"/>
                      <a:gd name="connsiteX54" fmla="*/ 64294 w 283765"/>
                      <a:gd name="connsiteY54" fmla="*/ 67345 h 302104"/>
                      <a:gd name="connsiteX55" fmla="*/ 88106 w 283765"/>
                      <a:gd name="connsiteY55" fmla="*/ 60201 h 302104"/>
                      <a:gd name="connsiteX56" fmla="*/ 102394 w 283765"/>
                      <a:gd name="connsiteY56" fmla="*/ 55439 h 302104"/>
                      <a:gd name="connsiteX57" fmla="*/ 109537 w 283765"/>
                      <a:gd name="connsiteY57" fmla="*/ 53058 h 302104"/>
                      <a:gd name="connsiteX58" fmla="*/ 126206 w 283765"/>
                      <a:gd name="connsiteY58" fmla="*/ 48295 h 302104"/>
                      <a:gd name="connsiteX59" fmla="*/ 147637 w 283765"/>
                      <a:gd name="connsiteY59" fmla="*/ 34008 h 302104"/>
                      <a:gd name="connsiteX60" fmla="*/ 154781 w 283765"/>
                      <a:gd name="connsiteY60" fmla="*/ 29245 h 302104"/>
                      <a:gd name="connsiteX61" fmla="*/ 169069 w 283765"/>
                      <a:gd name="connsiteY61" fmla="*/ 24483 h 302104"/>
                      <a:gd name="connsiteX62" fmla="*/ 204787 w 283765"/>
                      <a:gd name="connsiteY62" fmla="*/ 12576 h 302104"/>
                      <a:gd name="connsiteX63" fmla="*/ 219075 w 283765"/>
                      <a:gd name="connsiteY63" fmla="*/ 7814 h 302104"/>
                      <a:gd name="connsiteX64" fmla="*/ 226219 w 283765"/>
                      <a:gd name="connsiteY64" fmla="*/ 5433 h 302104"/>
                      <a:gd name="connsiteX65" fmla="*/ 233362 w 283765"/>
                      <a:gd name="connsiteY65" fmla="*/ 19720 h 302104"/>
                      <a:gd name="connsiteX66" fmla="*/ 238125 w 283765"/>
                      <a:gd name="connsiteY66" fmla="*/ 26864 h 302104"/>
                      <a:gd name="connsiteX67" fmla="*/ 240506 w 283765"/>
                      <a:gd name="connsiteY67" fmla="*/ 38770 h 302104"/>
                      <a:gd name="connsiteX68" fmla="*/ 254794 w 283765"/>
                      <a:gd name="connsiteY68" fmla="*/ 45914 h 302104"/>
                      <a:gd name="connsiteX69" fmla="*/ 259556 w 283765"/>
                      <a:gd name="connsiteY69" fmla="*/ 67345 h 302104"/>
                      <a:gd name="connsiteX70" fmla="*/ 261937 w 283765"/>
                      <a:gd name="connsiteY70" fmla="*/ 74489 h 302104"/>
                      <a:gd name="connsiteX71" fmla="*/ 269081 w 283765"/>
                      <a:gd name="connsiteY71" fmla="*/ 76870 h 302104"/>
                      <a:gd name="connsiteX72" fmla="*/ 280987 w 283765"/>
                      <a:gd name="connsiteY72" fmla="*/ 98301 h 302104"/>
                      <a:gd name="connsiteX73" fmla="*/ 280987 w 283765"/>
                      <a:gd name="connsiteY73" fmla="*/ 114970 h 30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283765" h="302104">
                        <a:moveTo>
                          <a:pt x="280987" y="114970"/>
                        </a:moveTo>
                        <a:cubicBezTo>
                          <a:pt x="278209" y="120526"/>
                          <a:pt x="276892" y="127448"/>
                          <a:pt x="264319" y="131639"/>
                        </a:cubicBezTo>
                        <a:cubicBezTo>
                          <a:pt x="261938" y="130845"/>
                          <a:pt x="259420" y="130381"/>
                          <a:pt x="257175" y="129258"/>
                        </a:cubicBezTo>
                        <a:cubicBezTo>
                          <a:pt x="254615" y="127978"/>
                          <a:pt x="252854" y="124966"/>
                          <a:pt x="250031" y="124495"/>
                        </a:cubicBezTo>
                        <a:cubicBezTo>
                          <a:pt x="247555" y="124082"/>
                          <a:pt x="245268" y="126082"/>
                          <a:pt x="242887" y="126876"/>
                        </a:cubicBezTo>
                        <a:cubicBezTo>
                          <a:pt x="238230" y="133862"/>
                          <a:pt x="237716" y="133276"/>
                          <a:pt x="235744" y="141164"/>
                        </a:cubicBezTo>
                        <a:cubicBezTo>
                          <a:pt x="234386" y="146594"/>
                          <a:pt x="233701" y="154773"/>
                          <a:pt x="230981" y="160214"/>
                        </a:cubicBezTo>
                        <a:cubicBezTo>
                          <a:pt x="229701" y="162774"/>
                          <a:pt x="227806" y="164977"/>
                          <a:pt x="226219" y="167358"/>
                        </a:cubicBezTo>
                        <a:cubicBezTo>
                          <a:pt x="231581" y="183443"/>
                          <a:pt x="224145" y="166008"/>
                          <a:pt x="235744" y="179264"/>
                        </a:cubicBezTo>
                        <a:cubicBezTo>
                          <a:pt x="239513" y="183571"/>
                          <a:pt x="245269" y="193551"/>
                          <a:pt x="245269" y="193551"/>
                        </a:cubicBezTo>
                        <a:cubicBezTo>
                          <a:pt x="247556" y="200413"/>
                          <a:pt x="253253" y="207980"/>
                          <a:pt x="247650" y="214983"/>
                        </a:cubicBezTo>
                        <a:cubicBezTo>
                          <a:pt x="245862" y="217218"/>
                          <a:pt x="242887" y="218158"/>
                          <a:pt x="240506" y="219745"/>
                        </a:cubicBezTo>
                        <a:cubicBezTo>
                          <a:pt x="233362" y="218951"/>
                          <a:pt x="226200" y="218314"/>
                          <a:pt x="219075" y="217364"/>
                        </a:cubicBezTo>
                        <a:cubicBezTo>
                          <a:pt x="214289" y="216726"/>
                          <a:pt x="209615" y="214983"/>
                          <a:pt x="204787" y="214983"/>
                        </a:cubicBezTo>
                        <a:cubicBezTo>
                          <a:pt x="197599" y="214983"/>
                          <a:pt x="190500" y="216570"/>
                          <a:pt x="183356" y="217364"/>
                        </a:cubicBezTo>
                        <a:cubicBezTo>
                          <a:pt x="180975" y="218951"/>
                          <a:pt x="176682" y="219303"/>
                          <a:pt x="176212" y="222126"/>
                        </a:cubicBezTo>
                        <a:cubicBezTo>
                          <a:pt x="173076" y="240945"/>
                          <a:pt x="177887" y="240728"/>
                          <a:pt x="180975" y="253083"/>
                        </a:cubicBezTo>
                        <a:cubicBezTo>
                          <a:pt x="181957" y="257009"/>
                          <a:pt x="182291" y="261084"/>
                          <a:pt x="183356" y="264989"/>
                        </a:cubicBezTo>
                        <a:cubicBezTo>
                          <a:pt x="184677" y="269832"/>
                          <a:pt x="188119" y="279276"/>
                          <a:pt x="188119" y="279276"/>
                        </a:cubicBezTo>
                        <a:cubicBezTo>
                          <a:pt x="187917" y="280687"/>
                          <a:pt x="189928" y="302104"/>
                          <a:pt x="178594" y="298326"/>
                        </a:cubicBezTo>
                        <a:cubicBezTo>
                          <a:pt x="175399" y="297261"/>
                          <a:pt x="173831" y="293564"/>
                          <a:pt x="171450" y="291183"/>
                        </a:cubicBezTo>
                        <a:cubicBezTo>
                          <a:pt x="170656" y="288802"/>
                          <a:pt x="170844" y="285814"/>
                          <a:pt x="169069" y="284039"/>
                        </a:cubicBezTo>
                        <a:cubicBezTo>
                          <a:pt x="167294" y="282264"/>
                          <a:pt x="164170" y="282781"/>
                          <a:pt x="161925" y="281658"/>
                        </a:cubicBezTo>
                        <a:cubicBezTo>
                          <a:pt x="159365" y="280378"/>
                          <a:pt x="157162" y="278483"/>
                          <a:pt x="154781" y="276895"/>
                        </a:cubicBezTo>
                        <a:cubicBezTo>
                          <a:pt x="149225" y="277689"/>
                          <a:pt x="143488" y="277663"/>
                          <a:pt x="138112" y="279276"/>
                        </a:cubicBezTo>
                        <a:cubicBezTo>
                          <a:pt x="135371" y="280098"/>
                          <a:pt x="133710" y="283217"/>
                          <a:pt x="130969" y="284039"/>
                        </a:cubicBezTo>
                        <a:cubicBezTo>
                          <a:pt x="125593" y="285652"/>
                          <a:pt x="119856" y="285626"/>
                          <a:pt x="114300" y="286420"/>
                        </a:cubicBezTo>
                        <a:cubicBezTo>
                          <a:pt x="111919" y="288008"/>
                          <a:pt x="109641" y="292603"/>
                          <a:pt x="107156" y="291183"/>
                        </a:cubicBezTo>
                        <a:cubicBezTo>
                          <a:pt x="102186" y="288343"/>
                          <a:pt x="102394" y="280070"/>
                          <a:pt x="97631" y="276895"/>
                        </a:cubicBezTo>
                        <a:lnTo>
                          <a:pt x="83344" y="267370"/>
                        </a:lnTo>
                        <a:cubicBezTo>
                          <a:pt x="80963" y="265783"/>
                          <a:pt x="78915" y="263513"/>
                          <a:pt x="76200" y="262608"/>
                        </a:cubicBezTo>
                        <a:lnTo>
                          <a:pt x="69056" y="260226"/>
                        </a:lnTo>
                        <a:cubicBezTo>
                          <a:pt x="65881" y="261020"/>
                          <a:pt x="62254" y="260793"/>
                          <a:pt x="59531" y="262608"/>
                        </a:cubicBezTo>
                        <a:cubicBezTo>
                          <a:pt x="57150" y="264195"/>
                          <a:pt x="56792" y="267728"/>
                          <a:pt x="54769" y="269751"/>
                        </a:cubicBezTo>
                        <a:cubicBezTo>
                          <a:pt x="52745" y="271775"/>
                          <a:pt x="50006" y="272926"/>
                          <a:pt x="47625" y="274514"/>
                        </a:cubicBezTo>
                        <a:lnTo>
                          <a:pt x="30956" y="272133"/>
                        </a:lnTo>
                        <a:cubicBezTo>
                          <a:pt x="26704" y="267350"/>
                          <a:pt x="29916" y="259340"/>
                          <a:pt x="28575" y="253083"/>
                        </a:cubicBezTo>
                        <a:cubicBezTo>
                          <a:pt x="27523" y="248174"/>
                          <a:pt x="25400" y="243558"/>
                          <a:pt x="23812" y="238795"/>
                        </a:cubicBezTo>
                        <a:lnTo>
                          <a:pt x="21431" y="231651"/>
                        </a:lnTo>
                        <a:cubicBezTo>
                          <a:pt x="20637" y="229270"/>
                          <a:pt x="20442" y="226596"/>
                          <a:pt x="19050" y="224508"/>
                        </a:cubicBezTo>
                        <a:cubicBezTo>
                          <a:pt x="6742" y="206045"/>
                          <a:pt x="11334" y="215648"/>
                          <a:pt x="4762" y="195933"/>
                        </a:cubicBezTo>
                        <a:lnTo>
                          <a:pt x="2381" y="188789"/>
                        </a:lnTo>
                        <a:lnTo>
                          <a:pt x="0" y="181645"/>
                        </a:lnTo>
                        <a:cubicBezTo>
                          <a:pt x="202" y="180234"/>
                          <a:pt x="1739" y="162367"/>
                          <a:pt x="4762" y="157833"/>
                        </a:cubicBezTo>
                        <a:cubicBezTo>
                          <a:pt x="6630" y="155031"/>
                          <a:pt x="9750" y="153276"/>
                          <a:pt x="11906" y="150689"/>
                        </a:cubicBezTo>
                        <a:cubicBezTo>
                          <a:pt x="13738" y="148490"/>
                          <a:pt x="14645" y="145569"/>
                          <a:pt x="16669" y="143545"/>
                        </a:cubicBezTo>
                        <a:cubicBezTo>
                          <a:pt x="25208" y="135006"/>
                          <a:pt x="39296" y="135359"/>
                          <a:pt x="50006" y="134020"/>
                        </a:cubicBezTo>
                        <a:cubicBezTo>
                          <a:pt x="67009" y="128353"/>
                          <a:pt x="61510" y="133435"/>
                          <a:pt x="69056" y="122114"/>
                        </a:cubicBezTo>
                        <a:cubicBezTo>
                          <a:pt x="68262" y="118939"/>
                          <a:pt x="67574" y="115736"/>
                          <a:pt x="66675" y="112589"/>
                        </a:cubicBezTo>
                        <a:cubicBezTo>
                          <a:pt x="65985" y="110175"/>
                          <a:pt x="64903" y="107880"/>
                          <a:pt x="64294" y="105445"/>
                        </a:cubicBezTo>
                        <a:cubicBezTo>
                          <a:pt x="63312" y="101519"/>
                          <a:pt x="63333" y="97329"/>
                          <a:pt x="61912" y="93539"/>
                        </a:cubicBezTo>
                        <a:cubicBezTo>
                          <a:pt x="60907" y="90859"/>
                          <a:pt x="58430" y="88955"/>
                          <a:pt x="57150" y="86395"/>
                        </a:cubicBezTo>
                        <a:cubicBezTo>
                          <a:pt x="56028" y="84150"/>
                          <a:pt x="55563" y="81632"/>
                          <a:pt x="54769" y="79251"/>
                        </a:cubicBezTo>
                        <a:cubicBezTo>
                          <a:pt x="55563" y="76870"/>
                          <a:pt x="55582" y="74068"/>
                          <a:pt x="57150" y="72108"/>
                        </a:cubicBezTo>
                        <a:cubicBezTo>
                          <a:pt x="58938" y="69873"/>
                          <a:pt x="61679" y="68507"/>
                          <a:pt x="64294" y="67345"/>
                        </a:cubicBezTo>
                        <a:cubicBezTo>
                          <a:pt x="75936" y="62171"/>
                          <a:pt x="77460" y="63395"/>
                          <a:pt x="88106" y="60201"/>
                        </a:cubicBezTo>
                        <a:cubicBezTo>
                          <a:pt x="92914" y="58758"/>
                          <a:pt x="97631" y="57026"/>
                          <a:pt x="102394" y="55439"/>
                        </a:cubicBezTo>
                        <a:cubicBezTo>
                          <a:pt x="104775" y="54645"/>
                          <a:pt x="107102" y="53667"/>
                          <a:pt x="109537" y="53058"/>
                        </a:cubicBezTo>
                        <a:cubicBezTo>
                          <a:pt x="111775" y="52498"/>
                          <a:pt x="123414" y="49846"/>
                          <a:pt x="126206" y="48295"/>
                        </a:cubicBezTo>
                        <a:cubicBezTo>
                          <a:pt x="126208" y="48294"/>
                          <a:pt x="144064" y="36390"/>
                          <a:pt x="147637" y="34008"/>
                        </a:cubicBezTo>
                        <a:cubicBezTo>
                          <a:pt x="150018" y="32420"/>
                          <a:pt x="152066" y="30150"/>
                          <a:pt x="154781" y="29245"/>
                        </a:cubicBezTo>
                        <a:lnTo>
                          <a:pt x="169069" y="24483"/>
                        </a:lnTo>
                        <a:lnTo>
                          <a:pt x="204787" y="12576"/>
                        </a:lnTo>
                        <a:lnTo>
                          <a:pt x="219075" y="7814"/>
                        </a:lnTo>
                        <a:lnTo>
                          <a:pt x="226219" y="5433"/>
                        </a:lnTo>
                        <a:cubicBezTo>
                          <a:pt x="239868" y="25907"/>
                          <a:pt x="223502" y="0"/>
                          <a:pt x="233362" y="19720"/>
                        </a:cubicBezTo>
                        <a:cubicBezTo>
                          <a:pt x="234642" y="22280"/>
                          <a:pt x="236537" y="24483"/>
                          <a:pt x="238125" y="26864"/>
                        </a:cubicBezTo>
                        <a:cubicBezTo>
                          <a:pt x="238919" y="30833"/>
                          <a:pt x="238498" y="35256"/>
                          <a:pt x="240506" y="38770"/>
                        </a:cubicBezTo>
                        <a:cubicBezTo>
                          <a:pt x="242679" y="42573"/>
                          <a:pt x="251126" y="44692"/>
                          <a:pt x="254794" y="45914"/>
                        </a:cubicBezTo>
                        <a:cubicBezTo>
                          <a:pt x="260154" y="61996"/>
                          <a:pt x="253969" y="42200"/>
                          <a:pt x="259556" y="67345"/>
                        </a:cubicBezTo>
                        <a:cubicBezTo>
                          <a:pt x="260100" y="69795"/>
                          <a:pt x="260162" y="72714"/>
                          <a:pt x="261937" y="74489"/>
                        </a:cubicBezTo>
                        <a:cubicBezTo>
                          <a:pt x="263712" y="76264"/>
                          <a:pt x="266700" y="76076"/>
                          <a:pt x="269081" y="76870"/>
                        </a:cubicBezTo>
                        <a:cubicBezTo>
                          <a:pt x="273626" y="83687"/>
                          <a:pt x="279590" y="89919"/>
                          <a:pt x="280987" y="98301"/>
                        </a:cubicBezTo>
                        <a:cubicBezTo>
                          <a:pt x="281378" y="100650"/>
                          <a:pt x="283765" y="109414"/>
                          <a:pt x="280987" y="11497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" name="Balangir">
                    <a:extLst>
                      <a:ext uri="{FF2B5EF4-FFF2-40B4-BE49-F238E27FC236}">
                        <a16:creationId xmlns:a16="http://schemas.microsoft.com/office/drawing/2014/main" id="{F86D9719-57CF-4A21-A812-18564A7EDDC7}"/>
                      </a:ext>
                    </a:extLst>
                  </p:cNvPr>
                  <p:cNvSpPr/>
                  <p:nvPr/>
                </p:nvSpPr>
                <p:spPr>
                  <a:xfrm>
                    <a:off x="4076700" y="4933950"/>
                    <a:ext cx="264319" cy="286509"/>
                  </a:xfrm>
                  <a:custGeom>
                    <a:avLst/>
                    <a:gdLst>
                      <a:gd name="connsiteX0" fmla="*/ 264319 w 264319"/>
                      <a:gd name="connsiteY0" fmla="*/ 207169 h 286509"/>
                      <a:gd name="connsiteX1" fmla="*/ 259556 w 264319"/>
                      <a:gd name="connsiteY1" fmla="*/ 223838 h 286509"/>
                      <a:gd name="connsiteX2" fmla="*/ 252413 w 264319"/>
                      <a:gd name="connsiteY2" fmla="*/ 226219 h 286509"/>
                      <a:gd name="connsiteX3" fmla="*/ 230981 w 264319"/>
                      <a:gd name="connsiteY3" fmla="*/ 223838 h 286509"/>
                      <a:gd name="connsiteX4" fmla="*/ 216694 w 264319"/>
                      <a:gd name="connsiteY4" fmla="*/ 211931 h 286509"/>
                      <a:gd name="connsiteX5" fmla="*/ 209550 w 264319"/>
                      <a:gd name="connsiteY5" fmla="*/ 209550 h 286509"/>
                      <a:gd name="connsiteX6" fmla="*/ 195263 w 264319"/>
                      <a:gd name="connsiteY6" fmla="*/ 202406 h 286509"/>
                      <a:gd name="connsiteX7" fmla="*/ 180975 w 264319"/>
                      <a:gd name="connsiteY7" fmla="*/ 204788 h 286509"/>
                      <a:gd name="connsiteX8" fmla="*/ 166688 w 264319"/>
                      <a:gd name="connsiteY8" fmla="*/ 214313 h 286509"/>
                      <a:gd name="connsiteX9" fmla="*/ 161925 w 264319"/>
                      <a:gd name="connsiteY9" fmla="*/ 221456 h 286509"/>
                      <a:gd name="connsiteX10" fmla="*/ 159544 w 264319"/>
                      <a:gd name="connsiteY10" fmla="*/ 228600 h 286509"/>
                      <a:gd name="connsiteX11" fmla="*/ 152400 w 264319"/>
                      <a:gd name="connsiteY11" fmla="*/ 233363 h 286509"/>
                      <a:gd name="connsiteX12" fmla="*/ 145256 w 264319"/>
                      <a:gd name="connsiteY12" fmla="*/ 247650 h 286509"/>
                      <a:gd name="connsiteX13" fmla="*/ 130969 w 264319"/>
                      <a:gd name="connsiteY13" fmla="*/ 252413 h 286509"/>
                      <a:gd name="connsiteX14" fmla="*/ 109538 w 264319"/>
                      <a:gd name="connsiteY14" fmla="*/ 250031 h 286509"/>
                      <a:gd name="connsiteX15" fmla="*/ 102394 w 264319"/>
                      <a:gd name="connsiteY15" fmla="*/ 247650 h 286509"/>
                      <a:gd name="connsiteX16" fmla="*/ 83344 w 264319"/>
                      <a:gd name="connsiteY16" fmla="*/ 250031 h 286509"/>
                      <a:gd name="connsiteX17" fmla="*/ 78581 w 264319"/>
                      <a:gd name="connsiteY17" fmla="*/ 257175 h 286509"/>
                      <a:gd name="connsiteX18" fmla="*/ 61913 w 264319"/>
                      <a:gd name="connsiteY18" fmla="*/ 257175 h 286509"/>
                      <a:gd name="connsiteX19" fmla="*/ 54769 w 264319"/>
                      <a:gd name="connsiteY19" fmla="*/ 252413 h 286509"/>
                      <a:gd name="connsiteX20" fmla="*/ 40481 w 264319"/>
                      <a:gd name="connsiteY20" fmla="*/ 259556 h 286509"/>
                      <a:gd name="connsiteX21" fmla="*/ 33338 w 264319"/>
                      <a:gd name="connsiteY21" fmla="*/ 204788 h 286509"/>
                      <a:gd name="connsiteX22" fmla="*/ 21431 w 264319"/>
                      <a:gd name="connsiteY22" fmla="*/ 202406 h 286509"/>
                      <a:gd name="connsiteX23" fmla="*/ 7144 w 264319"/>
                      <a:gd name="connsiteY23" fmla="*/ 195263 h 286509"/>
                      <a:gd name="connsiteX24" fmla="*/ 2381 w 264319"/>
                      <a:gd name="connsiteY24" fmla="*/ 180975 h 286509"/>
                      <a:gd name="connsiteX25" fmla="*/ 0 w 264319"/>
                      <a:gd name="connsiteY25" fmla="*/ 173831 h 286509"/>
                      <a:gd name="connsiteX26" fmla="*/ 2381 w 264319"/>
                      <a:gd name="connsiteY26" fmla="*/ 142875 h 286509"/>
                      <a:gd name="connsiteX27" fmla="*/ 4763 w 264319"/>
                      <a:gd name="connsiteY27" fmla="*/ 135731 h 286509"/>
                      <a:gd name="connsiteX28" fmla="*/ 7144 w 264319"/>
                      <a:gd name="connsiteY28" fmla="*/ 119063 h 286509"/>
                      <a:gd name="connsiteX29" fmla="*/ 9525 w 264319"/>
                      <a:gd name="connsiteY29" fmla="*/ 95250 h 286509"/>
                      <a:gd name="connsiteX30" fmla="*/ 11906 w 264319"/>
                      <a:gd name="connsiteY30" fmla="*/ 85725 h 286509"/>
                      <a:gd name="connsiteX31" fmla="*/ 14288 w 264319"/>
                      <a:gd name="connsiteY31" fmla="*/ 69056 h 286509"/>
                      <a:gd name="connsiteX32" fmla="*/ 33338 w 264319"/>
                      <a:gd name="connsiteY32" fmla="*/ 50006 h 286509"/>
                      <a:gd name="connsiteX33" fmla="*/ 40481 w 264319"/>
                      <a:gd name="connsiteY33" fmla="*/ 47625 h 286509"/>
                      <a:gd name="connsiteX34" fmla="*/ 47625 w 264319"/>
                      <a:gd name="connsiteY34" fmla="*/ 45244 h 286509"/>
                      <a:gd name="connsiteX35" fmla="*/ 64294 w 264319"/>
                      <a:gd name="connsiteY35" fmla="*/ 50006 h 286509"/>
                      <a:gd name="connsiteX36" fmla="*/ 85725 w 264319"/>
                      <a:gd name="connsiteY36" fmla="*/ 57150 h 286509"/>
                      <a:gd name="connsiteX37" fmla="*/ 100013 w 264319"/>
                      <a:gd name="connsiteY37" fmla="*/ 61913 h 286509"/>
                      <a:gd name="connsiteX38" fmla="*/ 107156 w 264319"/>
                      <a:gd name="connsiteY38" fmla="*/ 64294 h 286509"/>
                      <a:gd name="connsiteX39" fmla="*/ 121444 w 264319"/>
                      <a:gd name="connsiteY39" fmla="*/ 59531 h 286509"/>
                      <a:gd name="connsiteX40" fmla="*/ 133350 w 264319"/>
                      <a:gd name="connsiteY40" fmla="*/ 50006 h 286509"/>
                      <a:gd name="connsiteX41" fmla="*/ 142875 w 264319"/>
                      <a:gd name="connsiteY41" fmla="*/ 52388 h 286509"/>
                      <a:gd name="connsiteX42" fmla="*/ 147638 w 264319"/>
                      <a:gd name="connsiteY42" fmla="*/ 59531 h 286509"/>
                      <a:gd name="connsiteX43" fmla="*/ 166688 w 264319"/>
                      <a:gd name="connsiteY43" fmla="*/ 57150 h 286509"/>
                      <a:gd name="connsiteX44" fmla="*/ 173831 w 264319"/>
                      <a:gd name="connsiteY44" fmla="*/ 52388 h 286509"/>
                      <a:gd name="connsiteX45" fmla="*/ 183356 w 264319"/>
                      <a:gd name="connsiteY45" fmla="*/ 50006 h 286509"/>
                      <a:gd name="connsiteX46" fmla="*/ 192881 w 264319"/>
                      <a:gd name="connsiteY46" fmla="*/ 35719 h 286509"/>
                      <a:gd name="connsiteX47" fmla="*/ 190500 w 264319"/>
                      <a:gd name="connsiteY47" fmla="*/ 26194 h 286509"/>
                      <a:gd name="connsiteX48" fmla="*/ 183356 w 264319"/>
                      <a:gd name="connsiteY48" fmla="*/ 21431 h 286509"/>
                      <a:gd name="connsiteX49" fmla="*/ 169069 w 264319"/>
                      <a:gd name="connsiteY49" fmla="*/ 23813 h 286509"/>
                      <a:gd name="connsiteX50" fmla="*/ 161925 w 264319"/>
                      <a:gd name="connsiteY50" fmla="*/ 21431 h 286509"/>
                      <a:gd name="connsiteX51" fmla="*/ 169069 w 264319"/>
                      <a:gd name="connsiteY51" fmla="*/ 2381 h 286509"/>
                      <a:gd name="connsiteX52" fmla="*/ 176213 w 264319"/>
                      <a:gd name="connsiteY52" fmla="*/ 0 h 286509"/>
                      <a:gd name="connsiteX53" fmla="*/ 190500 w 264319"/>
                      <a:gd name="connsiteY53" fmla="*/ 9525 h 286509"/>
                      <a:gd name="connsiteX54" fmla="*/ 197644 w 264319"/>
                      <a:gd name="connsiteY54" fmla="*/ 14288 h 286509"/>
                      <a:gd name="connsiteX55" fmla="*/ 211931 w 264319"/>
                      <a:gd name="connsiteY55" fmla="*/ 7144 h 286509"/>
                      <a:gd name="connsiteX56" fmla="*/ 216694 w 264319"/>
                      <a:gd name="connsiteY56" fmla="*/ 0 h 286509"/>
                      <a:gd name="connsiteX57" fmla="*/ 221456 w 264319"/>
                      <a:gd name="connsiteY57" fmla="*/ 7144 h 286509"/>
                      <a:gd name="connsiteX58" fmla="*/ 223838 w 264319"/>
                      <a:gd name="connsiteY58" fmla="*/ 33338 h 286509"/>
                      <a:gd name="connsiteX59" fmla="*/ 238125 w 264319"/>
                      <a:gd name="connsiteY59" fmla="*/ 35719 h 286509"/>
                      <a:gd name="connsiteX60" fmla="*/ 245269 w 264319"/>
                      <a:gd name="connsiteY60" fmla="*/ 38100 h 286509"/>
                      <a:gd name="connsiteX61" fmla="*/ 259556 w 264319"/>
                      <a:gd name="connsiteY61" fmla="*/ 47625 h 286509"/>
                      <a:gd name="connsiteX62" fmla="*/ 257175 w 264319"/>
                      <a:gd name="connsiteY62" fmla="*/ 61913 h 286509"/>
                      <a:gd name="connsiteX63" fmla="*/ 238125 w 264319"/>
                      <a:gd name="connsiteY63" fmla="*/ 92869 h 286509"/>
                      <a:gd name="connsiteX64" fmla="*/ 240506 w 264319"/>
                      <a:gd name="connsiteY64" fmla="*/ 107156 h 286509"/>
                      <a:gd name="connsiteX65" fmla="*/ 245269 w 264319"/>
                      <a:gd name="connsiteY65" fmla="*/ 114300 h 286509"/>
                      <a:gd name="connsiteX66" fmla="*/ 247650 w 264319"/>
                      <a:gd name="connsiteY66" fmla="*/ 121444 h 286509"/>
                      <a:gd name="connsiteX67" fmla="*/ 235744 w 264319"/>
                      <a:gd name="connsiteY67" fmla="*/ 161925 h 286509"/>
                      <a:gd name="connsiteX68" fmla="*/ 230981 w 264319"/>
                      <a:gd name="connsiteY68" fmla="*/ 169069 h 286509"/>
                      <a:gd name="connsiteX69" fmla="*/ 226219 w 264319"/>
                      <a:gd name="connsiteY69" fmla="*/ 176213 h 286509"/>
                      <a:gd name="connsiteX70" fmla="*/ 228600 w 264319"/>
                      <a:gd name="connsiteY70" fmla="*/ 185738 h 286509"/>
                      <a:gd name="connsiteX71" fmla="*/ 242888 w 264319"/>
                      <a:gd name="connsiteY71" fmla="*/ 195263 h 286509"/>
                      <a:gd name="connsiteX72" fmla="*/ 257175 w 264319"/>
                      <a:gd name="connsiteY72" fmla="*/ 204788 h 286509"/>
                      <a:gd name="connsiteX73" fmla="*/ 264319 w 264319"/>
                      <a:gd name="connsiteY73" fmla="*/ 207169 h 286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</a:cxnLst>
                    <a:rect l="l" t="t" r="r" b="b"/>
                    <a:pathLst>
                      <a:path w="264319" h="286509">
                        <a:moveTo>
                          <a:pt x="264319" y="207169"/>
                        </a:moveTo>
                        <a:cubicBezTo>
                          <a:pt x="264298" y="207254"/>
                          <a:pt x="260696" y="222698"/>
                          <a:pt x="259556" y="223838"/>
                        </a:cubicBezTo>
                        <a:cubicBezTo>
                          <a:pt x="257781" y="225613"/>
                          <a:pt x="254794" y="225425"/>
                          <a:pt x="252413" y="226219"/>
                        </a:cubicBezTo>
                        <a:cubicBezTo>
                          <a:pt x="245269" y="225425"/>
                          <a:pt x="237954" y="225581"/>
                          <a:pt x="230981" y="223838"/>
                        </a:cubicBezTo>
                        <a:cubicBezTo>
                          <a:pt x="224752" y="222281"/>
                          <a:pt x="221489" y="215128"/>
                          <a:pt x="216694" y="211931"/>
                        </a:cubicBezTo>
                        <a:cubicBezTo>
                          <a:pt x="214605" y="210539"/>
                          <a:pt x="211795" y="210672"/>
                          <a:pt x="209550" y="209550"/>
                        </a:cubicBezTo>
                        <a:cubicBezTo>
                          <a:pt x="191075" y="200314"/>
                          <a:pt x="213227" y="208396"/>
                          <a:pt x="195263" y="202406"/>
                        </a:cubicBezTo>
                        <a:cubicBezTo>
                          <a:pt x="190500" y="203200"/>
                          <a:pt x="185432" y="202931"/>
                          <a:pt x="180975" y="204788"/>
                        </a:cubicBezTo>
                        <a:cubicBezTo>
                          <a:pt x="175692" y="206990"/>
                          <a:pt x="166688" y="214313"/>
                          <a:pt x="166688" y="214313"/>
                        </a:cubicBezTo>
                        <a:cubicBezTo>
                          <a:pt x="165100" y="216694"/>
                          <a:pt x="163205" y="218896"/>
                          <a:pt x="161925" y="221456"/>
                        </a:cubicBezTo>
                        <a:cubicBezTo>
                          <a:pt x="160802" y="223701"/>
                          <a:pt x="161112" y="226640"/>
                          <a:pt x="159544" y="228600"/>
                        </a:cubicBezTo>
                        <a:cubicBezTo>
                          <a:pt x="157756" y="230835"/>
                          <a:pt x="154781" y="231775"/>
                          <a:pt x="152400" y="233363"/>
                        </a:cubicBezTo>
                        <a:cubicBezTo>
                          <a:pt x="151102" y="237256"/>
                          <a:pt x="149144" y="245220"/>
                          <a:pt x="145256" y="247650"/>
                        </a:cubicBezTo>
                        <a:cubicBezTo>
                          <a:pt x="140999" y="250311"/>
                          <a:pt x="130969" y="252413"/>
                          <a:pt x="130969" y="252413"/>
                        </a:cubicBezTo>
                        <a:cubicBezTo>
                          <a:pt x="123825" y="251619"/>
                          <a:pt x="116628" y="251213"/>
                          <a:pt x="109538" y="250031"/>
                        </a:cubicBezTo>
                        <a:cubicBezTo>
                          <a:pt x="107062" y="249618"/>
                          <a:pt x="104904" y="247650"/>
                          <a:pt x="102394" y="247650"/>
                        </a:cubicBezTo>
                        <a:cubicBezTo>
                          <a:pt x="95995" y="247650"/>
                          <a:pt x="89694" y="249237"/>
                          <a:pt x="83344" y="250031"/>
                        </a:cubicBezTo>
                        <a:cubicBezTo>
                          <a:pt x="81756" y="252412"/>
                          <a:pt x="80816" y="255387"/>
                          <a:pt x="78581" y="257175"/>
                        </a:cubicBezTo>
                        <a:cubicBezTo>
                          <a:pt x="72888" y="261729"/>
                          <a:pt x="67934" y="258680"/>
                          <a:pt x="61913" y="257175"/>
                        </a:cubicBezTo>
                        <a:cubicBezTo>
                          <a:pt x="59532" y="255588"/>
                          <a:pt x="57592" y="252883"/>
                          <a:pt x="54769" y="252413"/>
                        </a:cubicBezTo>
                        <a:cubicBezTo>
                          <a:pt x="50825" y="251756"/>
                          <a:pt x="42969" y="257897"/>
                          <a:pt x="40481" y="259556"/>
                        </a:cubicBezTo>
                        <a:cubicBezTo>
                          <a:pt x="23153" y="233564"/>
                          <a:pt x="56687" y="286509"/>
                          <a:pt x="33338" y="204788"/>
                        </a:cubicBezTo>
                        <a:cubicBezTo>
                          <a:pt x="32226" y="200896"/>
                          <a:pt x="25358" y="203388"/>
                          <a:pt x="21431" y="202406"/>
                        </a:cubicBezTo>
                        <a:cubicBezTo>
                          <a:pt x="13545" y="200434"/>
                          <a:pt x="14128" y="199919"/>
                          <a:pt x="7144" y="195263"/>
                        </a:cubicBezTo>
                        <a:lnTo>
                          <a:pt x="2381" y="180975"/>
                        </a:lnTo>
                        <a:lnTo>
                          <a:pt x="0" y="173831"/>
                        </a:lnTo>
                        <a:cubicBezTo>
                          <a:pt x="794" y="163512"/>
                          <a:pt x="1097" y="153144"/>
                          <a:pt x="2381" y="142875"/>
                        </a:cubicBezTo>
                        <a:cubicBezTo>
                          <a:pt x="2692" y="140384"/>
                          <a:pt x="4271" y="138192"/>
                          <a:pt x="4763" y="135731"/>
                        </a:cubicBezTo>
                        <a:cubicBezTo>
                          <a:pt x="5864" y="130228"/>
                          <a:pt x="6488" y="124637"/>
                          <a:pt x="7144" y="119063"/>
                        </a:cubicBezTo>
                        <a:cubicBezTo>
                          <a:pt x="8076" y="111140"/>
                          <a:pt x="8397" y="103147"/>
                          <a:pt x="9525" y="95250"/>
                        </a:cubicBezTo>
                        <a:cubicBezTo>
                          <a:pt x="9988" y="92010"/>
                          <a:pt x="11321" y="88945"/>
                          <a:pt x="11906" y="85725"/>
                        </a:cubicBezTo>
                        <a:cubicBezTo>
                          <a:pt x="12910" y="80203"/>
                          <a:pt x="13026" y="74525"/>
                          <a:pt x="14288" y="69056"/>
                        </a:cubicBezTo>
                        <a:cubicBezTo>
                          <a:pt x="18521" y="50712"/>
                          <a:pt x="16404" y="55651"/>
                          <a:pt x="33338" y="50006"/>
                        </a:cubicBezTo>
                        <a:lnTo>
                          <a:pt x="40481" y="47625"/>
                        </a:lnTo>
                        <a:lnTo>
                          <a:pt x="47625" y="45244"/>
                        </a:lnTo>
                        <a:cubicBezTo>
                          <a:pt x="71672" y="53258"/>
                          <a:pt x="34344" y="41020"/>
                          <a:pt x="64294" y="50006"/>
                        </a:cubicBezTo>
                        <a:cubicBezTo>
                          <a:pt x="71507" y="52170"/>
                          <a:pt x="78581" y="54769"/>
                          <a:pt x="85725" y="57150"/>
                        </a:cubicBezTo>
                        <a:lnTo>
                          <a:pt x="100013" y="61913"/>
                        </a:lnTo>
                        <a:lnTo>
                          <a:pt x="107156" y="64294"/>
                        </a:lnTo>
                        <a:cubicBezTo>
                          <a:pt x="111919" y="62706"/>
                          <a:pt x="118659" y="63708"/>
                          <a:pt x="121444" y="59531"/>
                        </a:cubicBezTo>
                        <a:cubicBezTo>
                          <a:pt x="127598" y="50299"/>
                          <a:pt x="123491" y="53293"/>
                          <a:pt x="133350" y="50006"/>
                        </a:cubicBezTo>
                        <a:cubicBezTo>
                          <a:pt x="136525" y="50800"/>
                          <a:pt x="140152" y="50573"/>
                          <a:pt x="142875" y="52388"/>
                        </a:cubicBezTo>
                        <a:cubicBezTo>
                          <a:pt x="145256" y="53975"/>
                          <a:pt x="144832" y="58970"/>
                          <a:pt x="147638" y="59531"/>
                        </a:cubicBezTo>
                        <a:cubicBezTo>
                          <a:pt x="153913" y="60786"/>
                          <a:pt x="160338" y="57944"/>
                          <a:pt x="166688" y="57150"/>
                        </a:cubicBezTo>
                        <a:cubicBezTo>
                          <a:pt x="169069" y="55563"/>
                          <a:pt x="171201" y="53515"/>
                          <a:pt x="173831" y="52388"/>
                        </a:cubicBezTo>
                        <a:cubicBezTo>
                          <a:pt x="176839" y="51099"/>
                          <a:pt x="180893" y="52161"/>
                          <a:pt x="183356" y="50006"/>
                        </a:cubicBezTo>
                        <a:cubicBezTo>
                          <a:pt x="187663" y="46237"/>
                          <a:pt x="192881" y="35719"/>
                          <a:pt x="192881" y="35719"/>
                        </a:cubicBezTo>
                        <a:cubicBezTo>
                          <a:pt x="192087" y="32544"/>
                          <a:pt x="192315" y="28917"/>
                          <a:pt x="190500" y="26194"/>
                        </a:cubicBezTo>
                        <a:cubicBezTo>
                          <a:pt x="188912" y="23813"/>
                          <a:pt x="177800" y="23812"/>
                          <a:pt x="183356" y="21431"/>
                        </a:cubicBezTo>
                        <a:cubicBezTo>
                          <a:pt x="178594" y="22225"/>
                          <a:pt x="173897" y="23813"/>
                          <a:pt x="169069" y="23813"/>
                        </a:cubicBezTo>
                        <a:cubicBezTo>
                          <a:pt x="166559" y="23813"/>
                          <a:pt x="162719" y="23812"/>
                          <a:pt x="161925" y="21431"/>
                        </a:cubicBezTo>
                        <a:cubicBezTo>
                          <a:pt x="160498" y="17150"/>
                          <a:pt x="165151" y="5515"/>
                          <a:pt x="169069" y="2381"/>
                        </a:cubicBezTo>
                        <a:cubicBezTo>
                          <a:pt x="171029" y="813"/>
                          <a:pt x="173832" y="794"/>
                          <a:pt x="176213" y="0"/>
                        </a:cubicBezTo>
                        <a:lnTo>
                          <a:pt x="190500" y="9525"/>
                        </a:lnTo>
                        <a:lnTo>
                          <a:pt x="197644" y="14288"/>
                        </a:lnTo>
                        <a:cubicBezTo>
                          <a:pt x="203453" y="12351"/>
                          <a:pt x="207316" y="11759"/>
                          <a:pt x="211931" y="7144"/>
                        </a:cubicBezTo>
                        <a:cubicBezTo>
                          <a:pt x="213955" y="5120"/>
                          <a:pt x="215106" y="2381"/>
                          <a:pt x="216694" y="0"/>
                        </a:cubicBezTo>
                        <a:cubicBezTo>
                          <a:pt x="218281" y="2381"/>
                          <a:pt x="220856" y="4346"/>
                          <a:pt x="221456" y="7144"/>
                        </a:cubicBezTo>
                        <a:cubicBezTo>
                          <a:pt x="223293" y="15717"/>
                          <a:pt x="219420" y="25765"/>
                          <a:pt x="223838" y="33338"/>
                        </a:cubicBezTo>
                        <a:cubicBezTo>
                          <a:pt x="226271" y="37508"/>
                          <a:pt x="233412" y="34672"/>
                          <a:pt x="238125" y="35719"/>
                        </a:cubicBezTo>
                        <a:cubicBezTo>
                          <a:pt x="240575" y="36263"/>
                          <a:pt x="242888" y="37306"/>
                          <a:pt x="245269" y="38100"/>
                        </a:cubicBezTo>
                        <a:cubicBezTo>
                          <a:pt x="250031" y="41275"/>
                          <a:pt x="260497" y="41979"/>
                          <a:pt x="259556" y="47625"/>
                        </a:cubicBezTo>
                        <a:cubicBezTo>
                          <a:pt x="258762" y="52388"/>
                          <a:pt x="258222" y="57200"/>
                          <a:pt x="257175" y="61913"/>
                        </a:cubicBezTo>
                        <a:cubicBezTo>
                          <a:pt x="254390" y="74449"/>
                          <a:pt x="245966" y="81668"/>
                          <a:pt x="238125" y="92869"/>
                        </a:cubicBezTo>
                        <a:cubicBezTo>
                          <a:pt x="238919" y="97631"/>
                          <a:pt x="238979" y="102576"/>
                          <a:pt x="240506" y="107156"/>
                        </a:cubicBezTo>
                        <a:cubicBezTo>
                          <a:pt x="241411" y="109871"/>
                          <a:pt x="243989" y="111740"/>
                          <a:pt x="245269" y="114300"/>
                        </a:cubicBezTo>
                        <a:cubicBezTo>
                          <a:pt x="246392" y="116545"/>
                          <a:pt x="246856" y="119063"/>
                          <a:pt x="247650" y="121444"/>
                        </a:cubicBezTo>
                        <a:cubicBezTo>
                          <a:pt x="244751" y="153338"/>
                          <a:pt x="250132" y="140344"/>
                          <a:pt x="235744" y="161925"/>
                        </a:cubicBezTo>
                        <a:lnTo>
                          <a:pt x="230981" y="169069"/>
                        </a:lnTo>
                        <a:lnTo>
                          <a:pt x="226219" y="176213"/>
                        </a:lnTo>
                        <a:cubicBezTo>
                          <a:pt x="227013" y="179388"/>
                          <a:pt x="226445" y="183275"/>
                          <a:pt x="228600" y="185738"/>
                        </a:cubicBezTo>
                        <a:cubicBezTo>
                          <a:pt x="232369" y="190046"/>
                          <a:pt x="238125" y="192088"/>
                          <a:pt x="242888" y="195263"/>
                        </a:cubicBezTo>
                        <a:cubicBezTo>
                          <a:pt x="242890" y="195265"/>
                          <a:pt x="257174" y="204787"/>
                          <a:pt x="257175" y="204788"/>
                        </a:cubicBezTo>
                        <a:lnTo>
                          <a:pt x="264319" y="20716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" name="Naupada">
                    <a:extLst>
                      <a:ext uri="{FF2B5EF4-FFF2-40B4-BE49-F238E27FC236}">
                        <a16:creationId xmlns:a16="http://schemas.microsoft.com/office/drawing/2014/main" id="{9DA29695-5C89-4813-AABC-DFE9C6121504}"/>
                      </a:ext>
                    </a:extLst>
                  </p:cNvPr>
                  <p:cNvSpPr/>
                  <p:nvPr/>
                </p:nvSpPr>
                <p:spPr>
                  <a:xfrm>
                    <a:off x="3975653" y="4931569"/>
                    <a:ext cx="144331" cy="315119"/>
                  </a:xfrm>
                  <a:custGeom>
                    <a:avLst/>
                    <a:gdLst>
                      <a:gd name="connsiteX0" fmla="*/ 108191 w 144331"/>
                      <a:gd name="connsiteY0" fmla="*/ 97631 h 315119"/>
                      <a:gd name="connsiteX1" fmla="*/ 103428 w 144331"/>
                      <a:gd name="connsiteY1" fmla="*/ 154781 h 315119"/>
                      <a:gd name="connsiteX2" fmla="*/ 98666 w 144331"/>
                      <a:gd name="connsiteY2" fmla="*/ 161925 h 315119"/>
                      <a:gd name="connsiteX3" fmla="*/ 103428 w 144331"/>
                      <a:gd name="connsiteY3" fmla="*/ 183356 h 315119"/>
                      <a:gd name="connsiteX4" fmla="*/ 112953 w 144331"/>
                      <a:gd name="connsiteY4" fmla="*/ 197644 h 315119"/>
                      <a:gd name="connsiteX5" fmla="*/ 120097 w 144331"/>
                      <a:gd name="connsiteY5" fmla="*/ 211931 h 315119"/>
                      <a:gd name="connsiteX6" fmla="*/ 136766 w 144331"/>
                      <a:gd name="connsiteY6" fmla="*/ 214312 h 315119"/>
                      <a:gd name="connsiteX7" fmla="*/ 136766 w 144331"/>
                      <a:gd name="connsiteY7" fmla="*/ 276225 h 315119"/>
                      <a:gd name="connsiteX8" fmla="*/ 129622 w 144331"/>
                      <a:gd name="connsiteY8" fmla="*/ 283369 h 315119"/>
                      <a:gd name="connsiteX9" fmla="*/ 115335 w 144331"/>
                      <a:gd name="connsiteY9" fmla="*/ 292894 h 315119"/>
                      <a:gd name="connsiteX10" fmla="*/ 105810 w 144331"/>
                      <a:gd name="connsiteY10" fmla="*/ 302419 h 315119"/>
                      <a:gd name="connsiteX11" fmla="*/ 96285 w 144331"/>
                      <a:gd name="connsiteY11" fmla="*/ 311944 h 315119"/>
                      <a:gd name="connsiteX12" fmla="*/ 89141 w 144331"/>
                      <a:gd name="connsiteY12" fmla="*/ 309562 h 315119"/>
                      <a:gd name="connsiteX13" fmla="*/ 74853 w 144331"/>
                      <a:gd name="connsiteY13" fmla="*/ 302419 h 315119"/>
                      <a:gd name="connsiteX14" fmla="*/ 53422 w 144331"/>
                      <a:gd name="connsiteY14" fmla="*/ 300037 h 315119"/>
                      <a:gd name="connsiteX15" fmla="*/ 39135 w 144331"/>
                      <a:gd name="connsiteY15" fmla="*/ 295275 h 315119"/>
                      <a:gd name="connsiteX16" fmla="*/ 31991 w 144331"/>
                      <a:gd name="connsiteY16" fmla="*/ 292894 h 315119"/>
                      <a:gd name="connsiteX17" fmla="*/ 24847 w 144331"/>
                      <a:gd name="connsiteY17" fmla="*/ 285750 h 315119"/>
                      <a:gd name="connsiteX18" fmla="*/ 22466 w 144331"/>
                      <a:gd name="connsiteY18" fmla="*/ 278606 h 315119"/>
                      <a:gd name="connsiteX19" fmla="*/ 27228 w 144331"/>
                      <a:gd name="connsiteY19" fmla="*/ 250031 h 315119"/>
                      <a:gd name="connsiteX20" fmla="*/ 22466 w 144331"/>
                      <a:gd name="connsiteY20" fmla="*/ 235744 h 315119"/>
                      <a:gd name="connsiteX21" fmla="*/ 20085 w 144331"/>
                      <a:gd name="connsiteY21" fmla="*/ 228600 h 315119"/>
                      <a:gd name="connsiteX22" fmla="*/ 17703 w 144331"/>
                      <a:gd name="connsiteY22" fmla="*/ 216694 h 315119"/>
                      <a:gd name="connsiteX23" fmla="*/ 10560 w 144331"/>
                      <a:gd name="connsiteY23" fmla="*/ 164306 h 315119"/>
                      <a:gd name="connsiteX24" fmla="*/ 5797 w 144331"/>
                      <a:gd name="connsiteY24" fmla="*/ 150019 h 315119"/>
                      <a:gd name="connsiteX25" fmla="*/ 3416 w 144331"/>
                      <a:gd name="connsiteY25" fmla="*/ 142875 h 315119"/>
                      <a:gd name="connsiteX26" fmla="*/ 5797 w 144331"/>
                      <a:gd name="connsiteY26" fmla="*/ 109537 h 315119"/>
                      <a:gd name="connsiteX27" fmla="*/ 8178 w 144331"/>
                      <a:gd name="connsiteY27" fmla="*/ 92869 h 315119"/>
                      <a:gd name="connsiteX28" fmla="*/ 5797 w 144331"/>
                      <a:gd name="connsiteY28" fmla="*/ 71437 h 315119"/>
                      <a:gd name="connsiteX29" fmla="*/ 1035 w 144331"/>
                      <a:gd name="connsiteY29" fmla="*/ 57150 h 315119"/>
                      <a:gd name="connsiteX30" fmla="*/ 31991 w 144331"/>
                      <a:gd name="connsiteY30" fmla="*/ 47625 h 315119"/>
                      <a:gd name="connsiteX31" fmla="*/ 46278 w 144331"/>
                      <a:gd name="connsiteY31" fmla="*/ 42862 h 315119"/>
                      <a:gd name="connsiteX32" fmla="*/ 53422 w 144331"/>
                      <a:gd name="connsiteY32" fmla="*/ 40481 h 315119"/>
                      <a:gd name="connsiteX33" fmla="*/ 60566 w 144331"/>
                      <a:gd name="connsiteY33" fmla="*/ 26194 h 315119"/>
                      <a:gd name="connsiteX34" fmla="*/ 67710 w 144331"/>
                      <a:gd name="connsiteY34" fmla="*/ 23812 h 315119"/>
                      <a:gd name="connsiteX35" fmla="*/ 77235 w 144331"/>
                      <a:gd name="connsiteY35" fmla="*/ 2381 h 315119"/>
                      <a:gd name="connsiteX36" fmla="*/ 84378 w 144331"/>
                      <a:gd name="connsiteY36" fmla="*/ 0 h 315119"/>
                      <a:gd name="connsiteX37" fmla="*/ 93903 w 144331"/>
                      <a:gd name="connsiteY37" fmla="*/ 28575 h 315119"/>
                      <a:gd name="connsiteX38" fmla="*/ 96285 w 144331"/>
                      <a:gd name="connsiteY38" fmla="*/ 35719 h 315119"/>
                      <a:gd name="connsiteX39" fmla="*/ 98666 w 144331"/>
                      <a:gd name="connsiteY39" fmla="*/ 42862 h 315119"/>
                      <a:gd name="connsiteX40" fmla="*/ 108191 w 144331"/>
                      <a:gd name="connsiteY40" fmla="*/ 97631 h 315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44331" h="315119">
                        <a:moveTo>
                          <a:pt x="108191" y="97631"/>
                        </a:moveTo>
                        <a:cubicBezTo>
                          <a:pt x="108985" y="116284"/>
                          <a:pt x="112431" y="82761"/>
                          <a:pt x="103428" y="154781"/>
                        </a:cubicBezTo>
                        <a:cubicBezTo>
                          <a:pt x="103073" y="157621"/>
                          <a:pt x="100253" y="159544"/>
                          <a:pt x="98666" y="161925"/>
                        </a:cubicBezTo>
                        <a:cubicBezTo>
                          <a:pt x="99312" y="165800"/>
                          <a:pt x="100637" y="178332"/>
                          <a:pt x="103428" y="183356"/>
                        </a:cubicBezTo>
                        <a:cubicBezTo>
                          <a:pt x="106208" y="188360"/>
                          <a:pt x="111142" y="192214"/>
                          <a:pt x="112953" y="197644"/>
                        </a:cubicBezTo>
                        <a:cubicBezTo>
                          <a:pt x="114010" y="200812"/>
                          <a:pt x="116487" y="210326"/>
                          <a:pt x="120097" y="211931"/>
                        </a:cubicBezTo>
                        <a:cubicBezTo>
                          <a:pt x="125226" y="214211"/>
                          <a:pt x="131210" y="213518"/>
                          <a:pt x="136766" y="214312"/>
                        </a:cubicBezTo>
                        <a:cubicBezTo>
                          <a:pt x="144331" y="237009"/>
                          <a:pt x="143581" y="231926"/>
                          <a:pt x="136766" y="276225"/>
                        </a:cubicBezTo>
                        <a:cubicBezTo>
                          <a:pt x="136254" y="279554"/>
                          <a:pt x="132280" y="281301"/>
                          <a:pt x="129622" y="283369"/>
                        </a:cubicBezTo>
                        <a:cubicBezTo>
                          <a:pt x="125104" y="286883"/>
                          <a:pt x="115335" y="292894"/>
                          <a:pt x="115335" y="292894"/>
                        </a:cubicBezTo>
                        <a:cubicBezTo>
                          <a:pt x="108983" y="311942"/>
                          <a:pt x="118510" y="289719"/>
                          <a:pt x="105810" y="302419"/>
                        </a:cubicBezTo>
                        <a:cubicBezTo>
                          <a:pt x="93110" y="315119"/>
                          <a:pt x="115333" y="305592"/>
                          <a:pt x="96285" y="311944"/>
                        </a:cubicBezTo>
                        <a:cubicBezTo>
                          <a:pt x="93904" y="311150"/>
                          <a:pt x="91386" y="310685"/>
                          <a:pt x="89141" y="309562"/>
                        </a:cubicBezTo>
                        <a:cubicBezTo>
                          <a:pt x="80913" y="305448"/>
                          <a:pt x="83831" y="303915"/>
                          <a:pt x="74853" y="302419"/>
                        </a:cubicBezTo>
                        <a:cubicBezTo>
                          <a:pt x="67763" y="301237"/>
                          <a:pt x="60566" y="300831"/>
                          <a:pt x="53422" y="300037"/>
                        </a:cubicBezTo>
                        <a:lnTo>
                          <a:pt x="39135" y="295275"/>
                        </a:lnTo>
                        <a:lnTo>
                          <a:pt x="31991" y="292894"/>
                        </a:lnTo>
                        <a:cubicBezTo>
                          <a:pt x="29610" y="290513"/>
                          <a:pt x="26715" y="288552"/>
                          <a:pt x="24847" y="285750"/>
                        </a:cubicBezTo>
                        <a:cubicBezTo>
                          <a:pt x="23455" y="283661"/>
                          <a:pt x="22466" y="281116"/>
                          <a:pt x="22466" y="278606"/>
                        </a:cubicBezTo>
                        <a:cubicBezTo>
                          <a:pt x="22466" y="262656"/>
                          <a:pt x="23503" y="261209"/>
                          <a:pt x="27228" y="250031"/>
                        </a:cubicBezTo>
                        <a:lnTo>
                          <a:pt x="22466" y="235744"/>
                        </a:lnTo>
                        <a:cubicBezTo>
                          <a:pt x="21672" y="233363"/>
                          <a:pt x="20577" y="231061"/>
                          <a:pt x="20085" y="228600"/>
                        </a:cubicBezTo>
                        <a:lnTo>
                          <a:pt x="17703" y="216694"/>
                        </a:lnTo>
                        <a:cubicBezTo>
                          <a:pt x="16512" y="204780"/>
                          <a:pt x="14030" y="174715"/>
                          <a:pt x="10560" y="164306"/>
                        </a:cubicBezTo>
                        <a:lnTo>
                          <a:pt x="5797" y="150019"/>
                        </a:lnTo>
                        <a:lnTo>
                          <a:pt x="3416" y="142875"/>
                        </a:lnTo>
                        <a:cubicBezTo>
                          <a:pt x="4210" y="131762"/>
                          <a:pt x="4741" y="120628"/>
                          <a:pt x="5797" y="109537"/>
                        </a:cubicBezTo>
                        <a:cubicBezTo>
                          <a:pt x="6329" y="103950"/>
                          <a:pt x="8178" y="98481"/>
                          <a:pt x="8178" y="92869"/>
                        </a:cubicBezTo>
                        <a:cubicBezTo>
                          <a:pt x="8178" y="85681"/>
                          <a:pt x="7207" y="78485"/>
                          <a:pt x="5797" y="71437"/>
                        </a:cubicBezTo>
                        <a:cubicBezTo>
                          <a:pt x="4813" y="66515"/>
                          <a:pt x="1035" y="57150"/>
                          <a:pt x="1035" y="57150"/>
                        </a:cubicBezTo>
                        <a:cubicBezTo>
                          <a:pt x="6678" y="40218"/>
                          <a:pt x="0" y="52957"/>
                          <a:pt x="31991" y="47625"/>
                        </a:cubicBezTo>
                        <a:cubicBezTo>
                          <a:pt x="36943" y="46800"/>
                          <a:pt x="41516" y="44450"/>
                          <a:pt x="46278" y="42862"/>
                        </a:cubicBezTo>
                        <a:lnTo>
                          <a:pt x="53422" y="40481"/>
                        </a:lnTo>
                        <a:cubicBezTo>
                          <a:pt x="54991" y="35773"/>
                          <a:pt x="56368" y="29552"/>
                          <a:pt x="60566" y="26194"/>
                        </a:cubicBezTo>
                        <a:cubicBezTo>
                          <a:pt x="62526" y="24626"/>
                          <a:pt x="65329" y="24606"/>
                          <a:pt x="67710" y="23812"/>
                        </a:cubicBezTo>
                        <a:cubicBezTo>
                          <a:pt x="69166" y="19444"/>
                          <a:pt x="72088" y="6499"/>
                          <a:pt x="77235" y="2381"/>
                        </a:cubicBezTo>
                        <a:cubicBezTo>
                          <a:pt x="79195" y="813"/>
                          <a:pt x="81997" y="794"/>
                          <a:pt x="84378" y="0"/>
                        </a:cubicBezTo>
                        <a:lnTo>
                          <a:pt x="93903" y="28575"/>
                        </a:lnTo>
                        <a:lnTo>
                          <a:pt x="96285" y="35719"/>
                        </a:lnTo>
                        <a:lnTo>
                          <a:pt x="98666" y="42862"/>
                        </a:lnTo>
                        <a:cubicBezTo>
                          <a:pt x="101149" y="97493"/>
                          <a:pt x="107397" y="78978"/>
                          <a:pt x="108191" y="9763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7" name="Bargarh">
                    <a:extLst>
                      <a:ext uri="{FF2B5EF4-FFF2-40B4-BE49-F238E27FC236}">
                        <a16:creationId xmlns:a16="http://schemas.microsoft.com/office/drawing/2014/main" id="{2413CD2F-59E1-4EC2-B313-2496C2E1E82E}"/>
                      </a:ext>
                    </a:extLst>
                  </p:cNvPr>
                  <p:cNvSpPr/>
                  <p:nvPr/>
                </p:nvSpPr>
                <p:spPr>
                  <a:xfrm>
                    <a:off x="4054612" y="4791075"/>
                    <a:ext cx="348319" cy="226219"/>
                  </a:xfrm>
                  <a:custGeom>
                    <a:avLst/>
                    <a:gdLst>
                      <a:gd name="connsiteX0" fmla="*/ 172107 w 348319"/>
                      <a:gd name="connsiteY0" fmla="*/ 57150 h 226219"/>
                      <a:gd name="connsiteX1" fmla="*/ 164963 w 348319"/>
                      <a:gd name="connsiteY1" fmla="*/ 95250 h 226219"/>
                      <a:gd name="connsiteX2" fmla="*/ 160201 w 348319"/>
                      <a:gd name="connsiteY2" fmla="*/ 102394 h 226219"/>
                      <a:gd name="connsiteX3" fmla="*/ 150676 w 348319"/>
                      <a:gd name="connsiteY3" fmla="*/ 123825 h 226219"/>
                      <a:gd name="connsiteX4" fmla="*/ 143532 w 348319"/>
                      <a:gd name="connsiteY4" fmla="*/ 126206 h 226219"/>
                      <a:gd name="connsiteX5" fmla="*/ 129244 w 348319"/>
                      <a:gd name="connsiteY5" fmla="*/ 121444 h 226219"/>
                      <a:gd name="connsiteX6" fmla="*/ 122101 w 348319"/>
                      <a:gd name="connsiteY6" fmla="*/ 116681 h 226219"/>
                      <a:gd name="connsiteX7" fmla="*/ 107813 w 348319"/>
                      <a:gd name="connsiteY7" fmla="*/ 111919 h 226219"/>
                      <a:gd name="connsiteX8" fmla="*/ 93526 w 348319"/>
                      <a:gd name="connsiteY8" fmla="*/ 107156 h 226219"/>
                      <a:gd name="connsiteX9" fmla="*/ 86382 w 348319"/>
                      <a:gd name="connsiteY9" fmla="*/ 104775 h 226219"/>
                      <a:gd name="connsiteX10" fmla="*/ 72094 w 348319"/>
                      <a:gd name="connsiteY10" fmla="*/ 107156 h 226219"/>
                      <a:gd name="connsiteX11" fmla="*/ 67332 w 348319"/>
                      <a:gd name="connsiteY11" fmla="*/ 114300 h 226219"/>
                      <a:gd name="connsiteX12" fmla="*/ 60188 w 348319"/>
                      <a:gd name="connsiteY12" fmla="*/ 119063 h 226219"/>
                      <a:gd name="connsiteX13" fmla="*/ 19707 w 348319"/>
                      <a:gd name="connsiteY13" fmla="*/ 119063 h 226219"/>
                      <a:gd name="connsiteX14" fmla="*/ 5419 w 348319"/>
                      <a:gd name="connsiteY14" fmla="*/ 128588 h 226219"/>
                      <a:gd name="connsiteX15" fmla="*/ 657 w 348319"/>
                      <a:gd name="connsiteY15" fmla="*/ 135731 h 226219"/>
                      <a:gd name="connsiteX16" fmla="*/ 7801 w 348319"/>
                      <a:gd name="connsiteY16" fmla="*/ 150019 h 226219"/>
                      <a:gd name="connsiteX17" fmla="*/ 14944 w 348319"/>
                      <a:gd name="connsiteY17" fmla="*/ 171450 h 226219"/>
                      <a:gd name="connsiteX18" fmla="*/ 19707 w 348319"/>
                      <a:gd name="connsiteY18" fmla="*/ 185738 h 226219"/>
                      <a:gd name="connsiteX19" fmla="*/ 22088 w 348319"/>
                      <a:gd name="connsiteY19" fmla="*/ 197644 h 226219"/>
                      <a:gd name="connsiteX20" fmla="*/ 26851 w 348319"/>
                      <a:gd name="connsiteY20" fmla="*/ 226219 h 226219"/>
                      <a:gd name="connsiteX21" fmla="*/ 31613 w 348319"/>
                      <a:gd name="connsiteY21" fmla="*/ 219075 h 226219"/>
                      <a:gd name="connsiteX22" fmla="*/ 36376 w 348319"/>
                      <a:gd name="connsiteY22" fmla="*/ 202406 h 226219"/>
                      <a:gd name="connsiteX23" fmla="*/ 43519 w 348319"/>
                      <a:gd name="connsiteY23" fmla="*/ 200025 h 226219"/>
                      <a:gd name="connsiteX24" fmla="*/ 62569 w 348319"/>
                      <a:gd name="connsiteY24" fmla="*/ 192881 h 226219"/>
                      <a:gd name="connsiteX25" fmla="*/ 100669 w 348319"/>
                      <a:gd name="connsiteY25" fmla="*/ 200025 h 226219"/>
                      <a:gd name="connsiteX26" fmla="*/ 114957 w 348319"/>
                      <a:gd name="connsiteY26" fmla="*/ 204788 h 226219"/>
                      <a:gd name="connsiteX27" fmla="*/ 122101 w 348319"/>
                      <a:gd name="connsiteY27" fmla="*/ 207169 h 226219"/>
                      <a:gd name="connsiteX28" fmla="*/ 143532 w 348319"/>
                      <a:gd name="connsiteY28" fmla="*/ 204788 h 226219"/>
                      <a:gd name="connsiteX29" fmla="*/ 157819 w 348319"/>
                      <a:gd name="connsiteY29" fmla="*/ 195263 h 226219"/>
                      <a:gd name="connsiteX30" fmla="*/ 167344 w 348319"/>
                      <a:gd name="connsiteY30" fmla="*/ 197644 h 226219"/>
                      <a:gd name="connsiteX31" fmla="*/ 179251 w 348319"/>
                      <a:gd name="connsiteY31" fmla="*/ 202406 h 226219"/>
                      <a:gd name="connsiteX32" fmla="*/ 210207 w 348319"/>
                      <a:gd name="connsiteY32" fmla="*/ 192881 h 226219"/>
                      <a:gd name="connsiteX33" fmla="*/ 214969 w 348319"/>
                      <a:gd name="connsiteY33" fmla="*/ 185738 h 226219"/>
                      <a:gd name="connsiteX34" fmla="*/ 212588 w 348319"/>
                      <a:gd name="connsiteY34" fmla="*/ 171450 h 226219"/>
                      <a:gd name="connsiteX35" fmla="*/ 195919 w 348319"/>
                      <a:gd name="connsiteY35" fmla="*/ 169069 h 226219"/>
                      <a:gd name="connsiteX36" fmla="*/ 188776 w 348319"/>
                      <a:gd name="connsiteY36" fmla="*/ 166688 h 226219"/>
                      <a:gd name="connsiteX37" fmla="*/ 188776 w 348319"/>
                      <a:gd name="connsiteY37" fmla="*/ 145256 h 226219"/>
                      <a:gd name="connsiteX38" fmla="*/ 217351 w 348319"/>
                      <a:gd name="connsiteY38" fmla="*/ 152400 h 226219"/>
                      <a:gd name="connsiteX39" fmla="*/ 224494 w 348319"/>
                      <a:gd name="connsiteY39" fmla="*/ 154781 h 226219"/>
                      <a:gd name="connsiteX40" fmla="*/ 231638 w 348319"/>
                      <a:gd name="connsiteY40" fmla="*/ 152400 h 226219"/>
                      <a:gd name="connsiteX41" fmla="*/ 253069 w 348319"/>
                      <a:gd name="connsiteY41" fmla="*/ 138113 h 226219"/>
                      <a:gd name="connsiteX42" fmla="*/ 267357 w 348319"/>
                      <a:gd name="connsiteY42" fmla="*/ 128588 h 226219"/>
                      <a:gd name="connsiteX43" fmla="*/ 293551 w 348319"/>
                      <a:gd name="connsiteY43" fmla="*/ 126206 h 226219"/>
                      <a:gd name="connsiteX44" fmla="*/ 300694 w 348319"/>
                      <a:gd name="connsiteY44" fmla="*/ 123825 h 226219"/>
                      <a:gd name="connsiteX45" fmla="*/ 307838 w 348319"/>
                      <a:gd name="connsiteY45" fmla="*/ 119063 h 226219"/>
                      <a:gd name="connsiteX46" fmla="*/ 317363 w 348319"/>
                      <a:gd name="connsiteY46" fmla="*/ 133350 h 226219"/>
                      <a:gd name="connsiteX47" fmla="*/ 324507 w 348319"/>
                      <a:gd name="connsiteY47" fmla="*/ 135731 h 226219"/>
                      <a:gd name="connsiteX48" fmla="*/ 331651 w 348319"/>
                      <a:gd name="connsiteY48" fmla="*/ 133350 h 226219"/>
                      <a:gd name="connsiteX49" fmla="*/ 336413 w 348319"/>
                      <a:gd name="connsiteY49" fmla="*/ 119063 h 226219"/>
                      <a:gd name="connsiteX50" fmla="*/ 348319 w 348319"/>
                      <a:gd name="connsiteY50" fmla="*/ 116681 h 226219"/>
                      <a:gd name="connsiteX51" fmla="*/ 345938 w 348319"/>
                      <a:gd name="connsiteY51" fmla="*/ 107156 h 226219"/>
                      <a:gd name="connsiteX52" fmla="*/ 336413 w 348319"/>
                      <a:gd name="connsiteY52" fmla="*/ 92869 h 226219"/>
                      <a:gd name="connsiteX53" fmla="*/ 326888 w 348319"/>
                      <a:gd name="connsiteY53" fmla="*/ 78581 h 226219"/>
                      <a:gd name="connsiteX54" fmla="*/ 322126 w 348319"/>
                      <a:gd name="connsiteY54" fmla="*/ 71438 h 226219"/>
                      <a:gd name="connsiteX55" fmla="*/ 317363 w 348319"/>
                      <a:gd name="connsiteY55" fmla="*/ 64294 h 226219"/>
                      <a:gd name="connsiteX56" fmla="*/ 312601 w 348319"/>
                      <a:gd name="connsiteY56" fmla="*/ 50006 h 226219"/>
                      <a:gd name="connsiteX57" fmla="*/ 310219 w 348319"/>
                      <a:gd name="connsiteY57" fmla="*/ 40481 h 226219"/>
                      <a:gd name="connsiteX58" fmla="*/ 305457 w 348319"/>
                      <a:gd name="connsiteY58" fmla="*/ 26194 h 226219"/>
                      <a:gd name="connsiteX59" fmla="*/ 303076 w 348319"/>
                      <a:gd name="connsiteY59" fmla="*/ 19050 h 226219"/>
                      <a:gd name="connsiteX60" fmla="*/ 288788 w 348319"/>
                      <a:gd name="connsiteY60" fmla="*/ 11906 h 226219"/>
                      <a:gd name="connsiteX61" fmla="*/ 274501 w 348319"/>
                      <a:gd name="connsiteY61" fmla="*/ 0 h 226219"/>
                      <a:gd name="connsiteX62" fmla="*/ 255451 w 348319"/>
                      <a:gd name="connsiteY62" fmla="*/ 2381 h 226219"/>
                      <a:gd name="connsiteX63" fmla="*/ 248307 w 348319"/>
                      <a:gd name="connsiteY63" fmla="*/ 4763 h 226219"/>
                      <a:gd name="connsiteX64" fmla="*/ 243544 w 348319"/>
                      <a:gd name="connsiteY64" fmla="*/ 11906 h 226219"/>
                      <a:gd name="connsiteX65" fmla="*/ 229257 w 348319"/>
                      <a:gd name="connsiteY65" fmla="*/ 16669 h 226219"/>
                      <a:gd name="connsiteX66" fmla="*/ 217351 w 348319"/>
                      <a:gd name="connsiteY66" fmla="*/ 26194 h 226219"/>
                      <a:gd name="connsiteX67" fmla="*/ 205444 w 348319"/>
                      <a:gd name="connsiteY67" fmla="*/ 35719 h 226219"/>
                      <a:gd name="connsiteX68" fmla="*/ 198301 w 348319"/>
                      <a:gd name="connsiteY68" fmla="*/ 40481 h 226219"/>
                      <a:gd name="connsiteX69" fmla="*/ 188776 w 348319"/>
                      <a:gd name="connsiteY69" fmla="*/ 61913 h 226219"/>
                      <a:gd name="connsiteX70" fmla="*/ 181632 w 348319"/>
                      <a:gd name="connsiteY70" fmla="*/ 64294 h 226219"/>
                      <a:gd name="connsiteX71" fmla="*/ 172107 w 348319"/>
                      <a:gd name="connsiteY71" fmla="*/ 57150 h 22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348319" h="226219">
                        <a:moveTo>
                          <a:pt x="172107" y="57150"/>
                        </a:moveTo>
                        <a:cubicBezTo>
                          <a:pt x="169329" y="62309"/>
                          <a:pt x="170964" y="86247"/>
                          <a:pt x="164963" y="95250"/>
                        </a:cubicBezTo>
                        <a:cubicBezTo>
                          <a:pt x="163376" y="97631"/>
                          <a:pt x="161363" y="99779"/>
                          <a:pt x="160201" y="102394"/>
                        </a:cubicBezTo>
                        <a:cubicBezTo>
                          <a:pt x="157995" y="107358"/>
                          <a:pt x="156249" y="119367"/>
                          <a:pt x="150676" y="123825"/>
                        </a:cubicBezTo>
                        <a:cubicBezTo>
                          <a:pt x="148716" y="125393"/>
                          <a:pt x="145913" y="125412"/>
                          <a:pt x="143532" y="126206"/>
                        </a:cubicBezTo>
                        <a:cubicBezTo>
                          <a:pt x="138769" y="124619"/>
                          <a:pt x="133421" y="124229"/>
                          <a:pt x="129244" y="121444"/>
                        </a:cubicBezTo>
                        <a:cubicBezTo>
                          <a:pt x="126863" y="119856"/>
                          <a:pt x="124716" y="117843"/>
                          <a:pt x="122101" y="116681"/>
                        </a:cubicBezTo>
                        <a:cubicBezTo>
                          <a:pt x="117513" y="114642"/>
                          <a:pt x="112576" y="113506"/>
                          <a:pt x="107813" y="111919"/>
                        </a:cubicBezTo>
                        <a:lnTo>
                          <a:pt x="93526" y="107156"/>
                        </a:lnTo>
                        <a:lnTo>
                          <a:pt x="86382" y="104775"/>
                        </a:lnTo>
                        <a:cubicBezTo>
                          <a:pt x="81619" y="105569"/>
                          <a:pt x="76413" y="104997"/>
                          <a:pt x="72094" y="107156"/>
                        </a:cubicBezTo>
                        <a:cubicBezTo>
                          <a:pt x="69534" y="108436"/>
                          <a:pt x="69356" y="112276"/>
                          <a:pt x="67332" y="114300"/>
                        </a:cubicBezTo>
                        <a:cubicBezTo>
                          <a:pt x="65308" y="116324"/>
                          <a:pt x="62569" y="117475"/>
                          <a:pt x="60188" y="119063"/>
                        </a:cubicBezTo>
                        <a:cubicBezTo>
                          <a:pt x="45273" y="116932"/>
                          <a:pt x="35388" y="114162"/>
                          <a:pt x="19707" y="119063"/>
                        </a:cubicBezTo>
                        <a:cubicBezTo>
                          <a:pt x="14244" y="120770"/>
                          <a:pt x="5419" y="128588"/>
                          <a:pt x="5419" y="128588"/>
                        </a:cubicBezTo>
                        <a:cubicBezTo>
                          <a:pt x="3832" y="130969"/>
                          <a:pt x="1127" y="132908"/>
                          <a:pt x="657" y="135731"/>
                        </a:cubicBezTo>
                        <a:cubicBezTo>
                          <a:pt x="0" y="139676"/>
                          <a:pt x="6142" y="147530"/>
                          <a:pt x="7801" y="150019"/>
                        </a:cubicBezTo>
                        <a:lnTo>
                          <a:pt x="14944" y="171450"/>
                        </a:lnTo>
                        <a:lnTo>
                          <a:pt x="19707" y="185738"/>
                        </a:lnTo>
                        <a:cubicBezTo>
                          <a:pt x="20501" y="189707"/>
                          <a:pt x="21516" y="193637"/>
                          <a:pt x="22088" y="197644"/>
                        </a:cubicBezTo>
                        <a:cubicBezTo>
                          <a:pt x="26075" y="225555"/>
                          <a:pt x="21731" y="210865"/>
                          <a:pt x="26851" y="226219"/>
                        </a:cubicBezTo>
                        <a:cubicBezTo>
                          <a:pt x="28438" y="223838"/>
                          <a:pt x="30486" y="221706"/>
                          <a:pt x="31613" y="219075"/>
                        </a:cubicBezTo>
                        <a:cubicBezTo>
                          <a:pt x="31661" y="218963"/>
                          <a:pt x="35215" y="203567"/>
                          <a:pt x="36376" y="202406"/>
                        </a:cubicBezTo>
                        <a:cubicBezTo>
                          <a:pt x="38151" y="200631"/>
                          <a:pt x="41274" y="201147"/>
                          <a:pt x="43519" y="200025"/>
                        </a:cubicBezTo>
                        <a:cubicBezTo>
                          <a:pt x="59871" y="191850"/>
                          <a:pt x="39598" y="197477"/>
                          <a:pt x="62569" y="192881"/>
                        </a:cubicBezTo>
                        <a:cubicBezTo>
                          <a:pt x="91378" y="195763"/>
                          <a:pt x="78813" y="192740"/>
                          <a:pt x="100669" y="200025"/>
                        </a:cubicBezTo>
                        <a:lnTo>
                          <a:pt x="114957" y="204788"/>
                        </a:lnTo>
                        <a:lnTo>
                          <a:pt x="122101" y="207169"/>
                        </a:lnTo>
                        <a:cubicBezTo>
                          <a:pt x="129245" y="206375"/>
                          <a:pt x="136713" y="207061"/>
                          <a:pt x="143532" y="204788"/>
                        </a:cubicBezTo>
                        <a:cubicBezTo>
                          <a:pt x="148962" y="202978"/>
                          <a:pt x="157819" y="195263"/>
                          <a:pt x="157819" y="195263"/>
                        </a:cubicBezTo>
                        <a:cubicBezTo>
                          <a:pt x="160994" y="196057"/>
                          <a:pt x="164621" y="195829"/>
                          <a:pt x="167344" y="197644"/>
                        </a:cubicBezTo>
                        <a:cubicBezTo>
                          <a:pt x="178628" y="205167"/>
                          <a:pt x="164894" y="207193"/>
                          <a:pt x="179251" y="202406"/>
                        </a:cubicBezTo>
                        <a:cubicBezTo>
                          <a:pt x="190600" y="185383"/>
                          <a:pt x="175883" y="203442"/>
                          <a:pt x="210207" y="192881"/>
                        </a:cubicBezTo>
                        <a:cubicBezTo>
                          <a:pt x="212942" y="192039"/>
                          <a:pt x="213382" y="188119"/>
                          <a:pt x="214969" y="185738"/>
                        </a:cubicBezTo>
                        <a:cubicBezTo>
                          <a:pt x="214175" y="180975"/>
                          <a:pt x="216222" y="174630"/>
                          <a:pt x="212588" y="171450"/>
                        </a:cubicBezTo>
                        <a:cubicBezTo>
                          <a:pt x="208364" y="167754"/>
                          <a:pt x="201423" y="170170"/>
                          <a:pt x="195919" y="169069"/>
                        </a:cubicBezTo>
                        <a:cubicBezTo>
                          <a:pt x="193458" y="168577"/>
                          <a:pt x="191157" y="167482"/>
                          <a:pt x="188776" y="166688"/>
                        </a:cubicBezTo>
                        <a:cubicBezTo>
                          <a:pt x="186934" y="161164"/>
                          <a:pt x="182004" y="150093"/>
                          <a:pt x="188776" y="145256"/>
                        </a:cubicBezTo>
                        <a:cubicBezTo>
                          <a:pt x="191835" y="143071"/>
                          <a:pt x="215306" y="151719"/>
                          <a:pt x="217351" y="152400"/>
                        </a:cubicBezTo>
                        <a:lnTo>
                          <a:pt x="224494" y="154781"/>
                        </a:lnTo>
                        <a:cubicBezTo>
                          <a:pt x="226875" y="153987"/>
                          <a:pt x="229444" y="153619"/>
                          <a:pt x="231638" y="152400"/>
                        </a:cubicBezTo>
                        <a:cubicBezTo>
                          <a:pt x="231640" y="152399"/>
                          <a:pt x="249496" y="140495"/>
                          <a:pt x="253069" y="138113"/>
                        </a:cubicBezTo>
                        <a:cubicBezTo>
                          <a:pt x="253070" y="138112"/>
                          <a:pt x="267355" y="128588"/>
                          <a:pt x="267357" y="128588"/>
                        </a:cubicBezTo>
                        <a:lnTo>
                          <a:pt x="293551" y="126206"/>
                        </a:lnTo>
                        <a:cubicBezTo>
                          <a:pt x="295932" y="125412"/>
                          <a:pt x="298449" y="124947"/>
                          <a:pt x="300694" y="123825"/>
                        </a:cubicBezTo>
                        <a:cubicBezTo>
                          <a:pt x="303254" y="122545"/>
                          <a:pt x="305353" y="117643"/>
                          <a:pt x="307838" y="119063"/>
                        </a:cubicBezTo>
                        <a:cubicBezTo>
                          <a:pt x="312808" y="121903"/>
                          <a:pt x="311933" y="131540"/>
                          <a:pt x="317363" y="133350"/>
                        </a:cubicBezTo>
                        <a:lnTo>
                          <a:pt x="324507" y="135731"/>
                        </a:lnTo>
                        <a:cubicBezTo>
                          <a:pt x="326888" y="134937"/>
                          <a:pt x="330192" y="135393"/>
                          <a:pt x="331651" y="133350"/>
                        </a:cubicBezTo>
                        <a:cubicBezTo>
                          <a:pt x="334569" y="129265"/>
                          <a:pt x="331491" y="120048"/>
                          <a:pt x="336413" y="119063"/>
                        </a:cubicBezTo>
                        <a:lnTo>
                          <a:pt x="348319" y="116681"/>
                        </a:lnTo>
                        <a:cubicBezTo>
                          <a:pt x="347525" y="113506"/>
                          <a:pt x="347402" y="110083"/>
                          <a:pt x="345938" y="107156"/>
                        </a:cubicBezTo>
                        <a:cubicBezTo>
                          <a:pt x="343378" y="102037"/>
                          <a:pt x="339588" y="97631"/>
                          <a:pt x="336413" y="92869"/>
                        </a:cubicBezTo>
                        <a:lnTo>
                          <a:pt x="326888" y="78581"/>
                        </a:lnTo>
                        <a:lnTo>
                          <a:pt x="322126" y="71438"/>
                        </a:lnTo>
                        <a:lnTo>
                          <a:pt x="317363" y="64294"/>
                        </a:lnTo>
                        <a:cubicBezTo>
                          <a:pt x="315776" y="59531"/>
                          <a:pt x="313819" y="54876"/>
                          <a:pt x="312601" y="50006"/>
                        </a:cubicBezTo>
                        <a:cubicBezTo>
                          <a:pt x="311807" y="46831"/>
                          <a:pt x="311159" y="43616"/>
                          <a:pt x="310219" y="40481"/>
                        </a:cubicBezTo>
                        <a:cubicBezTo>
                          <a:pt x="308776" y="35673"/>
                          <a:pt x="307044" y="30956"/>
                          <a:pt x="305457" y="26194"/>
                        </a:cubicBezTo>
                        <a:cubicBezTo>
                          <a:pt x="304663" y="23813"/>
                          <a:pt x="305165" y="20442"/>
                          <a:pt x="303076" y="19050"/>
                        </a:cubicBezTo>
                        <a:cubicBezTo>
                          <a:pt x="282603" y="5403"/>
                          <a:pt x="308506" y="21765"/>
                          <a:pt x="288788" y="11906"/>
                        </a:cubicBezTo>
                        <a:cubicBezTo>
                          <a:pt x="282155" y="8589"/>
                          <a:pt x="279770" y="5269"/>
                          <a:pt x="274501" y="0"/>
                        </a:cubicBezTo>
                        <a:cubicBezTo>
                          <a:pt x="268151" y="794"/>
                          <a:pt x="261747" y="1236"/>
                          <a:pt x="255451" y="2381"/>
                        </a:cubicBezTo>
                        <a:cubicBezTo>
                          <a:pt x="252981" y="2830"/>
                          <a:pt x="250267" y="3195"/>
                          <a:pt x="248307" y="4763"/>
                        </a:cubicBezTo>
                        <a:cubicBezTo>
                          <a:pt x="246072" y="6551"/>
                          <a:pt x="245971" y="10389"/>
                          <a:pt x="243544" y="11906"/>
                        </a:cubicBezTo>
                        <a:cubicBezTo>
                          <a:pt x="239287" y="14567"/>
                          <a:pt x="229257" y="16669"/>
                          <a:pt x="229257" y="16669"/>
                        </a:cubicBezTo>
                        <a:cubicBezTo>
                          <a:pt x="215606" y="37145"/>
                          <a:pt x="233783" y="13048"/>
                          <a:pt x="217351" y="26194"/>
                        </a:cubicBezTo>
                        <a:cubicBezTo>
                          <a:pt x="201965" y="38503"/>
                          <a:pt x="223398" y="29735"/>
                          <a:pt x="205444" y="35719"/>
                        </a:cubicBezTo>
                        <a:cubicBezTo>
                          <a:pt x="203063" y="37306"/>
                          <a:pt x="199818" y="38054"/>
                          <a:pt x="198301" y="40481"/>
                        </a:cubicBezTo>
                        <a:cubicBezTo>
                          <a:pt x="194302" y="46879"/>
                          <a:pt x="195371" y="56637"/>
                          <a:pt x="188776" y="61913"/>
                        </a:cubicBezTo>
                        <a:cubicBezTo>
                          <a:pt x="186816" y="63481"/>
                          <a:pt x="184013" y="63500"/>
                          <a:pt x="181632" y="64294"/>
                        </a:cubicBezTo>
                        <a:cubicBezTo>
                          <a:pt x="173554" y="58908"/>
                          <a:pt x="174885" y="51991"/>
                          <a:pt x="172107" y="5715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8" name="Subarnapur(Sonapur)">
                    <a:extLst>
                      <a:ext uri="{FF2B5EF4-FFF2-40B4-BE49-F238E27FC236}">
                        <a16:creationId xmlns:a16="http://schemas.microsoft.com/office/drawing/2014/main" id="{79CD5B70-04BA-439D-A4FC-4E6E0C333901}"/>
                      </a:ext>
                    </a:extLst>
                  </p:cNvPr>
                  <p:cNvSpPr/>
                  <p:nvPr/>
                </p:nvSpPr>
                <p:spPr>
                  <a:xfrm>
                    <a:off x="4300538" y="4907228"/>
                    <a:ext cx="193056" cy="186130"/>
                  </a:xfrm>
                  <a:custGeom>
                    <a:avLst/>
                    <a:gdLst>
                      <a:gd name="connsiteX0" fmla="*/ 190500 w 193056"/>
                      <a:gd name="connsiteY0" fmla="*/ 81491 h 186130"/>
                      <a:gd name="connsiteX1" fmla="*/ 178593 w 193056"/>
                      <a:gd name="connsiteY1" fmla="*/ 60060 h 186130"/>
                      <a:gd name="connsiteX2" fmla="*/ 164306 w 193056"/>
                      <a:gd name="connsiteY2" fmla="*/ 55297 h 186130"/>
                      <a:gd name="connsiteX3" fmla="*/ 157162 w 193056"/>
                      <a:gd name="connsiteY3" fmla="*/ 50535 h 186130"/>
                      <a:gd name="connsiteX4" fmla="*/ 142875 w 193056"/>
                      <a:gd name="connsiteY4" fmla="*/ 38628 h 186130"/>
                      <a:gd name="connsiteX5" fmla="*/ 116681 w 193056"/>
                      <a:gd name="connsiteY5" fmla="*/ 33866 h 186130"/>
                      <a:gd name="connsiteX6" fmla="*/ 111918 w 193056"/>
                      <a:gd name="connsiteY6" fmla="*/ 17197 h 186130"/>
                      <a:gd name="connsiteX7" fmla="*/ 107156 w 193056"/>
                      <a:gd name="connsiteY7" fmla="*/ 10053 h 186130"/>
                      <a:gd name="connsiteX8" fmla="*/ 92868 w 193056"/>
                      <a:gd name="connsiteY8" fmla="*/ 528 h 186130"/>
                      <a:gd name="connsiteX9" fmla="*/ 80962 w 193056"/>
                      <a:gd name="connsiteY9" fmla="*/ 17197 h 186130"/>
                      <a:gd name="connsiteX10" fmla="*/ 69056 w 193056"/>
                      <a:gd name="connsiteY10" fmla="*/ 14816 h 186130"/>
                      <a:gd name="connsiteX11" fmla="*/ 54768 w 193056"/>
                      <a:gd name="connsiteY11" fmla="*/ 5291 h 186130"/>
                      <a:gd name="connsiteX12" fmla="*/ 50006 w 193056"/>
                      <a:gd name="connsiteY12" fmla="*/ 12435 h 186130"/>
                      <a:gd name="connsiteX13" fmla="*/ 26193 w 193056"/>
                      <a:gd name="connsiteY13" fmla="*/ 14816 h 186130"/>
                      <a:gd name="connsiteX14" fmla="*/ 19050 w 193056"/>
                      <a:gd name="connsiteY14" fmla="*/ 17197 h 186130"/>
                      <a:gd name="connsiteX15" fmla="*/ 11906 w 193056"/>
                      <a:gd name="connsiteY15" fmla="*/ 24341 h 186130"/>
                      <a:gd name="connsiteX16" fmla="*/ 4762 w 193056"/>
                      <a:gd name="connsiteY16" fmla="*/ 29103 h 186130"/>
                      <a:gd name="connsiteX17" fmla="*/ 0 w 193056"/>
                      <a:gd name="connsiteY17" fmla="*/ 43391 h 186130"/>
                      <a:gd name="connsiteX18" fmla="*/ 2381 w 193056"/>
                      <a:gd name="connsiteY18" fmla="*/ 50535 h 186130"/>
                      <a:gd name="connsiteX19" fmla="*/ 14287 w 193056"/>
                      <a:gd name="connsiteY19" fmla="*/ 62441 h 186130"/>
                      <a:gd name="connsiteX20" fmla="*/ 28575 w 193056"/>
                      <a:gd name="connsiteY20" fmla="*/ 67203 h 186130"/>
                      <a:gd name="connsiteX21" fmla="*/ 35718 w 193056"/>
                      <a:gd name="connsiteY21" fmla="*/ 71966 h 186130"/>
                      <a:gd name="connsiteX22" fmla="*/ 28575 w 193056"/>
                      <a:gd name="connsiteY22" fmla="*/ 93397 h 186130"/>
                      <a:gd name="connsiteX23" fmla="*/ 19050 w 193056"/>
                      <a:gd name="connsiteY23" fmla="*/ 114828 h 186130"/>
                      <a:gd name="connsiteX24" fmla="*/ 21431 w 193056"/>
                      <a:gd name="connsiteY24" fmla="*/ 131497 h 186130"/>
                      <a:gd name="connsiteX25" fmla="*/ 23812 w 193056"/>
                      <a:gd name="connsiteY25" fmla="*/ 138641 h 186130"/>
                      <a:gd name="connsiteX26" fmla="*/ 21431 w 193056"/>
                      <a:gd name="connsiteY26" fmla="*/ 176741 h 186130"/>
                      <a:gd name="connsiteX27" fmla="*/ 16668 w 193056"/>
                      <a:gd name="connsiteY27" fmla="*/ 183885 h 186130"/>
                      <a:gd name="connsiteX28" fmla="*/ 23812 w 193056"/>
                      <a:gd name="connsiteY28" fmla="*/ 181503 h 186130"/>
                      <a:gd name="connsiteX29" fmla="*/ 33337 w 193056"/>
                      <a:gd name="connsiteY29" fmla="*/ 167216 h 186130"/>
                      <a:gd name="connsiteX30" fmla="*/ 38100 w 193056"/>
                      <a:gd name="connsiteY30" fmla="*/ 160072 h 186130"/>
                      <a:gd name="connsiteX31" fmla="*/ 50006 w 193056"/>
                      <a:gd name="connsiteY31" fmla="*/ 145785 h 186130"/>
                      <a:gd name="connsiteX32" fmla="*/ 54768 w 193056"/>
                      <a:gd name="connsiteY32" fmla="*/ 131497 h 186130"/>
                      <a:gd name="connsiteX33" fmla="*/ 64293 w 193056"/>
                      <a:gd name="connsiteY33" fmla="*/ 117210 h 186130"/>
                      <a:gd name="connsiteX34" fmla="*/ 69056 w 193056"/>
                      <a:gd name="connsiteY34" fmla="*/ 110066 h 186130"/>
                      <a:gd name="connsiteX35" fmla="*/ 80962 w 193056"/>
                      <a:gd name="connsiteY35" fmla="*/ 100541 h 186130"/>
                      <a:gd name="connsiteX36" fmla="*/ 135731 w 193056"/>
                      <a:gd name="connsiteY36" fmla="*/ 98160 h 186130"/>
                      <a:gd name="connsiteX37" fmla="*/ 142875 w 193056"/>
                      <a:gd name="connsiteY37" fmla="*/ 93397 h 186130"/>
                      <a:gd name="connsiteX38" fmla="*/ 180975 w 193056"/>
                      <a:gd name="connsiteY38" fmla="*/ 88635 h 186130"/>
                      <a:gd name="connsiteX39" fmla="*/ 188118 w 193056"/>
                      <a:gd name="connsiteY39" fmla="*/ 86253 h 186130"/>
                      <a:gd name="connsiteX40" fmla="*/ 188118 w 193056"/>
                      <a:gd name="connsiteY40" fmla="*/ 69585 h 186130"/>
                      <a:gd name="connsiteX41" fmla="*/ 190500 w 193056"/>
                      <a:gd name="connsiteY41" fmla="*/ 81491 h 186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93056" h="186130">
                        <a:moveTo>
                          <a:pt x="190500" y="81491"/>
                        </a:moveTo>
                        <a:cubicBezTo>
                          <a:pt x="188913" y="79904"/>
                          <a:pt x="187343" y="64921"/>
                          <a:pt x="178593" y="60060"/>
                        </a:cubicBezTo>
                        <a:cubicBezTo>
                          <a:pt x="174205" y="57622"/>
                          <a:pt x="168483" y="58081"/>
                          <a:pt x="164306" y="55297"/>
                        </a:cubicBezTo>
                        <a:cubicBezTo>
                          <a:pt x="161925" y="53710"/>
                          <a:pt x="159361" y="52367"/>
                          <a:pt x="157162" y="50535"/>
                        </a:cubicBezTo>
                        <a:cubicBezTo>
                          <a:pt x="149265" y="43954"/>
                          <a:pt x="151740" y="43061"/>
                          <a:pt x="142875" y="38628"/>
                        </a:cubicBezTo>
                        <a:cubicBezTo>
                          <a:pt x="135535" y="34958"/>
                          <a:pt x="123242" y="34686"/>
                          <a:pt x="116681" y="33866"/>
                        </a:cubicBezTo>
                        <a:cubicBezTo>
                          <a:pt x="115916" y="30808"/>
                          <a:pt x="113628" y="20618"/>
                          <a:pt x="111918" y="17197"/>
                        </a:cubicBezTo>
                        <a:cubicBezTo>
                          <a:pt x="110638" y="14637"/>
                          <a:pt x="109310" y="11938"/>
                          <a:pt x="107156" y="10053"/>
                        </a:cubicBezTo>
                        <a:cubicBezTo>
                          <a:pt x="102848" y="6284"/>
                          <a:pt x="92868" y="528"/>
                          <a:pt x="92868" y="528"/>
                        </a:cubicBezTo>
                        <a:cubicBezTo>
                          <a:pt x="87312" y="17197"/>
                          <a:pt x="92869" y="13229"/>
                          <a:pt x="80962" y="17197"/>
                        </a:cubicBezTo>
                        <a:cubicBezTo>
                          <a:pt x="76993" y="16403"/>
                          <a:pt x="71918" y="17678"/>
                          <a:pt x="69056" y="14816"/>
                        </a:cubicBezTo>
                        <a:cubicBezTo>
                          <a:pt x="55297" y="1057"/>
                          <a:pt x="81228" y="0"/>
                          <a:pt x="54768" y="5291"/>
                        </a:cubicBezTo>
                        <a:cubicBezTo>
                          <a:pt x="53181" y="7672"/>
                          <a:pt x="52721" y="11530"/>
                          <a:pt x="50006" y="12435"/>
                        </a:cubicBezTo>
                        <a:cubicBezTo>
                          <a:pt x="42438" y="14958"/>
                          <a:pt x="34078" y="13603"/>
                          <a:pt x="26193" y="14816"/>
                        </a:cubicBezTo>
                        <a:cubicBezTo>
                          <a:pt x="23712" y="15198"/>
                          <a:pt x="21431" y="16403"/>
                          <a:pt x="19050" y="17197"/>
                        </a:cubicBezTo>
                        <a:cubicBezTo>
                          <a:pt x="16669" y="19578"/>
                          <a:pt x="14493" y="22185"/>
                          <a:pt x="11906" y="24341"/>
                        </a:cubicBezTo>
                        <a:cubicBezTo>
                          <a:pt x="9707" y="26173"/>
                          <a:pt x="6279" y="26676"/>
                          <a:pt x="4762" y="29103"/>
                        </a:cubicBezTo>
                        <a:cubicBezTo>
                          <a:pt x="2101" y="33360"/>
                          <a:pt x="0" y="43391"/>
                          <a:pt x="0" y="43391"/>
                        </a:cubicBezTo>
                        <a:cubicBezTo>
                          <a:pt x="794" y="45772"/>
                          <a:pt x="1259" y="48290"/>
                          <a:pt x="2381" y="50535"/>
                        </a:cubicBezTo>
                        <a:cubicBezTo>
                          <a:pt x="5329" y="56431"/>
                          <a:pt x="8165" y="59720"/>
                          <a:pt x="14287" y="62441"/>
                        </a:cubicBezTo>
                        <a:cubicBezTo>
                          <a:pt x="18875" y="64480"/>
                          <a:pt x="28575" y="67203"/>
                          <a:pt x="28575" y="67203"/>
                        </a:cubicBezTo>
                        <a:cubicBezTo>
                          <a:pt x="30956" y="68791"/>
                          <a:pt x="35024" y="69190"/>
                          <a:pt x="35718" y="71966"/>
                        </a:cubicBezTo>
                        <a:cubicBezTo>
                          <a:pt x="38935" y="84834"/>
                          <a:pt x="32418" y="84750"/>
                          <a:pt x="28575" y="93397"/>
                        </a:cubicBezTo>
                        <a:cubicBezTo>
                          <a:pt x="17242" y="118898"/>
                          <a:pt x="29826" y="98664"/>
                          <a:pt x="19050" y="114828"/>
                        </a:cubicBezTo>
                        <a:cubicBezTo>
                          <a:pt x="19844" y="120384"/>
                          <a:pt x="20330" y="125993"/>
                          <a:pt x="21431" y="131497"/>
                        </a:cubicBezTo>
                        <a:cubicBezTo>
                          <a:pt x="21923" y="133958"/>
                          <a:pt x="23812" y="136131"/>
                          <a:pt x="23812" y="138641"/>
                        </a:cubicBezTo>
                        <a:cubicBezTo>
                          <a:pt x="23812" y="151366"/>
                          <a:pt x="23416" y="164172"/>
                          <a:pt x="21431" y="176741"/>
                        </a:cubicBezTo>
                        <a:cubicBezTo>
                          <a:pt x="20985" y="179568"/>
                          <a:pt x="15388" y="181325"/>
                          <a:pt x="16668" y="183885"/>
                        </a:cubicBezTo>
                        <a:cubicBezTo>
                          <a:pt x="17791" y="186130"/>
                          <a:pt x="21431" y="182297"/>
                          <a:pt x="23812" y="181503"/>
                        </a:cubicBezTo>
                        <a:lnTo>
                          <a:pt x="33337" y="167216"/>
                        </a:lnTo>
                        <a:cubicBezTo>
                          <a:pt x="34925" y="164835"/>
                          <a:pt x="36076" y="162096"/>
                          <a:pt x="38100" y="160072"/>
                        </a:cubicBezTo>
                        <a:cubicBezTo>
                          <a:pt x="47266" y="150904"/>
                          <a:pt x="43375" y="155730"/>
                          <a:pt x="50006" y="145785"/>
                        </a:cubicBezTo>
                        <a:cubicBezTo>
                          <a:pt x="51593" y="141022"/>
                          <a:pt x="51983" y="135674"/>
                          <a:pt x="54768" y="131497"/>
                        </a:cubicBezTo>
                        <a:lnTo>
                          <a:pt x="64293" y="117210"/>
                        </a:lnTo>
                        <a:lnTo>
                          <a:pt x="69056" y="110066"/>
                        </a:lnTo>
                        <a:cubicBezTo>
                          <a:pt x="73186" y="103871"/>
                          <a:pt x="72878" y="101163"/>
                          <a:pt x="80962" y="100541"/>
                        </a:cubicBezTo>
                        <a:cubicBezTo>
                          <a:pt x="99182" y="99140"/>
                          <a:pt x="117475" y="98954"/>
                          <a:pt x="135731" y="98160"/>
                        </a:cubicBezTo>
                        <a:cubicBezTo>
                          <a:pt x="138112" y="96572"/>
                          <a:pt x="140315" y="94677"/>
                          <a:pt x="142875" y="93397"/>
                        </a:cubicBezTo>
                        <a:cubicBezTo>
                          <a:pt x="153154" y="88257"/>
                          <a:pt x="175072" y="89089"/>
                          <a:pt x="180975" y="88635"/>
                        </a:cubicBezTo>
                        <a:cubicBezTo>
                          <a:pt x="183356" y="87841"/>
                          <a:pt x="186343" y="88028"/>
                          <a:pt x="188118" y="86253"/>
                        </a:cubicBezTo>
                        <a:cubicBezTo>
                          <a:pt x="193056" y="81315"/>
                          <a:pt x="189126" y="74622"/>
                          <a:pt x="188118" y="69585"/>
                        </a:cubicBezTo>
                        <a:cubicBezTo>
                          <a:pt x="187962" y="68806"/>
                          <a:pt x="192087" y="83078"/>
                          <a:pt x="190500" y="8149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9" name="Baudh">
                    <a:extLst>
                      <a:ext uri="{FF2B5EF4-FFF2-40B4-BE49-F238E27FC236}">
                        <a16:creationId xmlns:a16="http://schemas.microsoft.com/office/drawing/2014/main" id="{C80F1FB0-B274-4E5A-9D8E-EBFF830E1E28}"/>
                      </a:ext>
                    </a:extLst>
                  </p:cNvPr>
                  <p:cNvSpPr/>
                  <p:nvPr/>
                </p:nvSpPr>
                <p:spPr>
                  <a:xfrm>
                    <a:off x="4307050" y="4991100"/>
                    <a:ext cx="324481" cy="155444"/>
                  </a:xfrm>
                  <a:custGeom>
                    <a:avLst/>
                    <a:gdLst>
                      <a:gd name="connsiteX0" fmla="*/ 253044 w 324481"/>
                      <a:gd name="connsiteY0" fmla="*/ 150019 h 155444"/>
                      <a:gd name="connsiteX1" fmla="*/ 245900 w 324481"/>
                      <a:gd name="connsiteY1" fmla="*/ 145256 h 155444"/>
                      <a:gd name="connsiteX2" fmla="*/ 243519 w 324481"/>
                      <a:gd name="connsiteY2" fmla="*/ 138113 h 155444"/>
                      <a:gd name="connsiteX3" fmla="*/ 241138 w 324481"/>
                      <a:gd name="connsiteY3" fmla="*/ 121444 h 155444"/>
                      <a:gd name="connsiteX4" fmla="*/ 226850 w 324481"/>
                      <a:gd name="connsiteY4" fmla="*/ 114300 h 155444"/>
                      <a:gd name="connsiteX5" fmla="*/ 224469 w 324481"/>
                      <a:gd name="connsiteY5" fmla="*/ 107156 h 155444"/>
                      <a:gd name="connsiteX6" fmla="*/ 219706 w 324481"/>
                      <a:gd name="connsiteY6" fmla="*/ 100013 h 155444"/>
                      <a:gd name="connsiteX7" fmla="*/ 217325 w 324481"/>
                      <a:gd name="connsiteY7" fmla="*/ 88106 h 155444"/>
                      <a:gd name="connsiteX8" fmla="*/ 214944 w 324481"/>
                      <a:gd name="connsiteY8" fmla="*/ 80963 h 155444"/>
                      <a:gd name="connsiteX9" fmla="*/ 207800 w 324481"/>
                      <a:gd name="connsiteY9" fmla="*/ 78581 h 155444"/>
                      <a:gd name="connsiteX10" fmla="*/ 203038 w 324481"/>
                      <a:gd name="connsiteY10" fmla="*/ 85725 h 155444"/>
                      <a:gd name="connsiteX11" fmla="*/ 195894 w 324481"/>
                      <a:gd name="connsiteY11" fmla="*/ 88106 h 155444"/>
                      <a:gd name="connsiteX12" fmla="*/ 188750 w 324481"/>
                      <a:gd name="connsiteY12" fmla="*/ 92869 h 155444"/>
                      <a:gd name="connsiteX13" fmla="*/ 160175 w 324481"/>
                      <a:gd name="connsiteY13" fmla="*/ 97631 h 155444"/>
                      <a:gd name="connsiteX14" fmla="*/ 145888 w 324481"/>
                      <a:gd name="connsiteY14" fmla="*/ 102394 h 155444"/>
                      <a:gd name="connsiteX15" fmla="*/ 133981 w 324481"/>
                      <a:gd name="connsiteY15" fmla="*/ 111919 h 155444"/>
                      <a:gd name="connsiteX16" fmla="*/ 112550 w 324481"/>
                      <a:gd name="connsiteY16" fmla="*/ 121444 h 155444"/>
                      <a:gd name="connsiteX17" fmla="*/ 105406 w 324481"/>
                      <a:gd name="connsiteY17" fmla="*/ 123825 h 155444"/>
                      <a:gd name="connsiteX18" fmla="*/ 98263 w 324481"/>
                      <a:gd name="connsiteY18" fmla="*/ 128588 h 155444"/>
                      <a:gd name="connsiteX19" fmla="*/ 76831 w 324481"/>
                      <a:gd name="connsiteY19" fmla="*/ 133350 h 155444"/>
                      <a:gd name="connsiteX20" fmla="*/ 55400 w 324481"/>
                      <a:gd name="connsiteY20" fmla="*/ 140494 h 155444"/>
                      <a:gd name="connsiteX21" fmla="*/ 48256 w 324481"/>
                      <a:gd name="connsiteY21" fmla="*/ 142875 h 155444"/>
                      <a:gd name="connsiteX22" fmla="*/ 33969 w 324481"/>
                      <a:gd name="connsiteY22" fmla="*/ 154781 h 155444"/>
                      <a:gd name="connsiteX23" fmla="*/ 31588 w 324481"/>
                      <a:gd name="connsiteY23" fmla="*/ 147638 h 155444"/>
                      <a:gd name="connsiteX24" fmla="*/ 24444 w 324481"/>
                      <a:gd name="connsiteY24" fmla="*/ 145256 h 155444"/>
                      <a:gd name="connsiteX25" fmla="*/ 10156 w 324481"/>
                      <a:gd name="connsiteY25" fmla="*/ 135731 h 155444"/>
                      <a:gd name="connsiteX26" fmla="*/ 3013 w 324481"/>
                      <a:gd name="connsiteY26" fmla="*/ 130969 h 155444"/>
                      <a:gd name="connsiteX27" fmla="*/ 631 w 324481"/>
                      <a:gd name="connsiteY27" fmla="*/ 123825 h 155444"/>
                      <a:gd name="connsiteX28" fmla="*/ 3013 w 324481"/>
                      <a:gd name="connsiteY28" fmla="*/ 107156 h 155444"/>
                      <a:gd name="connsiteX29" fmla="*/ 24444 w 324481"/>
                      <a:gd name="connsiteY29" fmla="*/ 95250 h 155444"/>
                      <a:gd name="connsiteX30" fmla="*/ 31588 w 324481"/>
                      <a:gd name="connsiteY30" fmla="*/ 88106 h 155444"/>
                      <a:gd name="connsiteX31" fmla="*/ 41113 w 324481"/>
                      <a:gd name="connsiteY31" fmla="*/ 73819 h 155444"/>
                      <a:gd name="connsiteX32" fmla="*/ 50638 w 324481"/>
                      <a:gd name="connsiteY32" fmla="*/ 59531 h 155444"/>
                      <a:gd name="connsiteX33" fmla="*/ 55400 w 324481"/>
                      <a:gd name="connsiteY33" fmla="*/ 52388 h 155444"/>
                      <a:gd name="connsiteX34" fmla="*/ 60163 w 324481"/>
                      <a:gd name="connsiteY34" fmla="*/ 45244 h 155444"/>
                      <a:gd name="connsiteX35" fmla="*/ 72069 w 324481"/>
                      <a:gd name="connsiteY35" fmla="*/ 26194 h 155444"/>
                      <a:gd name="connsiteX36" fmla="*/ 74450 w 324481"/>
                      <a:gd name="connsiteY36" fmla="*/ 19050 h 155444"/>
                      <a:gd name="connsiteX37" fmla="*/ 91119 w 324481"/>
                      <a:gd name="connsiteY37" fmla="*/ 16669 h 155444"/>
                      <a:gd name="connsiteX38" fmla="*/ 138744 w 324481"/>
                      <a:gd name="connsiteY38" fmla="*/ 14288 h 155444"/>
                      <a:gd name="connsiteX39" fmla="*/ 145888 w 324481"/>
                      <a:gd name="connsiteY39" fmla="*/ 7144 h 155444"/>
                      <a:gd name="connsiteX40" fmla="*/ 183988 w 324481"/>
                      <a:gd name="connsiteY40" fmla="*/ 0 h 155444"/>
                      <a:gd name="connsiteX41" fmla="*/ 191131 w 324481"/>
                      <a:gd name="connsiteY41" fmla="*/ 2381 h 155444"/>
                      <a:gd name="connsiteX42" fmla="*/ 207800 w 324481"/>
                      <a:gd name="connsiteY42" fmla="*/ 23813 h 155444"/>
                      <a:gd name="connsiteX43" fmla="*/ 214944 w 324481"/>
                      <a:gd name="connsiteY43" fmla="*/ 38100 h 155444"/>
                      <a:gd name="connsiteX44" fmla="*/ 253044 w 324481"/>
                      <a:gd name="connsiteY44" fmla="*/ 45244 h 155444"/>
                      <a:gd name="connsiteX45" fmla="*/ 257806 w 324481"/>
                      <a:gd name="connsiteY45" fmla="*/ 52388 h 155444"/>
                      <a:gd name="connsiteX46" fmla="*/ 272094 w 324481"/>
                      <a:gd name="connsiteY46" fmla="*/ 59531 h 155444"/>
                      <a:gd name="connsiteX47" fmla="*/ 293525 w 324481"/>
                      <a:gd name="connsiteY47" fmla="*/ 71438 h 155444"/>
                      <a:gd name="connsiteX48" fmla="*/ 310194 w 324481"/>
                      <a:gd name="connsiteY48" fmla="*/ 83344 h 155444"/>
                      <a:gd name="connsiteX49" fmla="*/ 317338 w 324481"/>
                      <a:gd name="connsiteY49" fmla="*/ 85725 h 155444"/>
                      <a:gd name="connsiteX50" fmla="*/ 324481 w 324481"/>
                      <a:gd name="connsiteY50" fmla="*/ 88106 h 155444"/>
                      <a:gd name="connsiteX51" fmla="*/ 322100 w 324481"/>
                      <a:gd name="connsiteY51" fmla="*/ 95250 h 155444"/>
                      <a:gd name="connsiteX52" fmla="*/ 307813 w 324481"/>
                      <a:gd name="connsiteY52" fmla="*/ 102394 h 155444"/>
                      <a:gd name="connsiteX53" fmla="*/ 303050 w 324481"/>
                      <a:gd name="connsiteY53" fmla="*/ 109538 h 155444"/>
                      <a:gd name="connsiteX54" fmla="*/ 288763 w 324481"/>
                      <a:gd name="connsiteY54" fmla="*/ 114300 h 155444"/>
                      <a:gd name="connsiteX55" fmla="*/ 281619 w 324481"/>
                      <a:gd name="connsiteY55" fmla="*/ 119063 h 155444"/>
                      <a:gd name="connsiteX56" fmla="*/ 272094 w 324481"/>
                      <a:gd name="connsiteY56" fmla="*/ 130969 h 155444"/>
                      <a:gd name="connsiteX57" fmla="*/ 262569 w 324481"/>
                      <a:gd name="connsiteY57" fmla="*/ 145256 h 155444"/>
                      <a:gd name="connsiteX58" fmla="*/ 253044 w 324481"/>
                      <a:gd name="connsiteY58" fmla="*/ 150019 h 155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324481" h="155444">
                        <a:moveTo>
                          <a:pt x="253044" y="150019"/>
                        </a:moveTo>
                        <a:cubicBezTo>
                          <a:pt x="250663" y="148431"/>
                          <a:pt x="247688" y="147491"/>
                          <a:pt x="245900" y="145256"/>
                        </a:cubicBezTo>
                        <a:cubicBezTo>
                          <a:pt x="244332" y="143296"/>
                          <a:pt x="244011" y="140574"/>
                          <a:pt x="243519" y="138113"/>
                        </a:cubicBezTo>
                        <a:cubicBezTo>
                          <a:pt x="242418" y="132609"/>
                          <a:pt x="243417" y="126573"/>
                          <a:pt x="241138" y="121444"/>
                        </a:cubicBezTo>
                        <a:cubicBezTo>
                          <a:pt x="239532" y="117830"/>
                          <a:pt x="230021" y="115357"/>
                          <a:pt x="226850" y="114300"/>
                        </a:cubicBezTo>
                        <a:cubicBezTo>
                          <a:pt x="226056" y="111919"/>
                          <a:pt x="225592" y="109401"/>
                          <a:pt x="224469" y="107156"/>
                        </a:cubicBezTo>
                        <a:cubicBezTo>
                          <a:pt x="223189" y="104596"/>
                          <a:pt x="220711" y="102693"/>
                          <a:pt x="219706" y="100013"/>
                        </a:cubicBezTo>
                        <a:cubicBezTo>
                          <a:pt x="218285" y="96223"/>
                          <a:pt x="218307" y="92033"/>
                          <a:pt x="217325" y="88106"/>
                        </a:cubicBezTo>
                        <a:cubicBezTo>
                          <a:pt x="216716" y="85671"/>
                          <a:pt x="216719" y="82738"/>
                          <a:pt x="214944" y="80963"/>
                        </a:cubicBezTo>
                        <a:cubicBezTo>
                          <a:pt x="213169" y="79188"/>
                          <a:pt x="210181" y="79375"/>
                          <a:pt x="207800" y="78581"/>
                        </a:cubicBezTo>
                        <a:cubicBezTo>
                          <a:pt x="206213" y="80962"/>
                          <a:pt x="205273" y="83937"/>
                          <a:pt x="203038" y="85725"/>
                        </a:cubicBezTo>
                        <a:cubicBezTo>
                          <a:pt x="201078" y="87293"/>
                          <a:pt x="198139" y="86983"/>
                          <a:pt x="195894" y="88106"/>
                        </a:cubicBezTo>
                        <a:cubicBezTo>
                          <a:pt x="193334" y="89386"/>
                          <a:pt x="191430" y="91864"/>
                          <a:pt x="188750" y="92869"/>
                        </a:cubicBezTo>
                        <a:cubicBezTo>
                          <a:pt x="184465" y="94476"/>
                          <a:pt x="162649" y="97278"/>
                          <a:pt x="160175" y="97631"/>
                        </a:cubicBezTo>
                        <a:cubicBezTo>
                          <a:pt x="155413" y="99219"/>
                          <a:pt x="148673" y="98217"/>
                          <a:pt x="145888" y="102394"/>
                        </a:cubicBezTo>
                        <a:cubicBezTo>
                          <a:pt x="139733" y="111626"/>
                          <a:pt x="143840" y="108633"/>
                          <a:pt x="133981" y="111919"/>
                        </a:cubicBezTo>
                        <a:cubicBezTo>
                          <a:pt x="122662" y="119465"/>
                          <a:pt x="129552" y="115777"/>
                          <a:pt x="112550" y="121444"/>
                        </a:cubicBezTo>
                        <a:lnTo>
                          <a:pt x="105406" y="123825"/>
                        </a:lnTo>
                        <a:cubicBezTo>
                          <a:pt x="103025" y="125413"/>
                          <a:pt x="100823" y="127308"/>
                          <a:pt x="98263" y="128588"/>
                        </a:cubicBezTo>
                        <a:cubicBezTo>
                          <a:pt x="92403" y="131518"/>
                          <a:pt x="82315" y="132436"/>
                          <a:pt x="76831" y="133350"/>
                        </a:cubicBezTo>
                        <a:lnTo>
                          <a:pt x="55400" y="140494"/>
                        </a:lnTo>
                        <a:lnTo>
                          <a:pt x="48256" y="142875"/>
                        </a:lnTo>
                        <a:cubicBezTo>
                          <a:pt x="47670" y="143461"/>
                          <a:pt x="36623" y="155444"/>
                          <a:pt x="33969" y="154781"/>
                        </a:cubicBezTo>
                        <a:cubicBezTo>
                          <a:pt x="31534" y="154172"/>
                          <a:pt x="33363" y="149413"/>
                          <a:pt x="31588" y="147638"/>
                        </a:cubicBezTo>
                        <a:cubicBezTo>
                          <a:pt x="29813" y="145863"/>
                          <a:pt x="26638" y="146475"/>
                          <a:pt x="24444" y="145256"/>
                        </a:cubicBezTo>
                        <a:cubicBezTo>
                          <a:pt x="19440" y="142476"/>
                          <a:pt x="14919" y="138906"/>
                          <a:pt x="10156" y="135731"/>
                        </a:cubicBezTo>
                        <a:lnTo>
                          <a:pt x="3013" y="130969"/>
                        </a:lnTo>
                        <a:cubicBezTo>
                          <a:pt x="2219" y="128588"/>
                          <a:pt x="631" y="126335"/>
                          <a:pt x="631" y="123825"/>
                        </a:cubicBezTo>
                        <a:cubicBezTo>
                          <a:pt x="631" y="118212"/>
                          <a:pt x="0" y="111891"/>
                          <a:pt x="3013" y="107156"/>
                        </a:cubicBezTo>
                        <a:cubicBezTo>
                          <a:pt x="7423" y="100227"/>
                          <a:pt x="17118" y="97692"/>
                          <a:pt x="24444" y="95250"/>
                        </a:cubicBezTo>
                        <a:cubicBezTo>
                          <a:pt x="26825" y="92869"/>
                          <a:pt x="29520" y="90764"/>
                          <a:pt x="31588" y="88106"/>
                        </a:cubicBezTo>
                        <a:cubicBezTo>
                          <a:pt x="35102" y="83588"/>
                          <a:pt x="37938" y="78581"/>
                          <a:pt x="41113" y="73819"/>
                        </a:cubicBezTo>
                        <a:lnTo>
                          <a:pt x="50638" y="59531"/>
                        </a:lnTo>
                        <a:lnTo>
                          <a:pt x="55400" y="52388"/>
                        </a:lnTo>
                        <a:lnTo>
                          <a:pt x="60163" y="45244"/>
                        </a:lnTo>
                        <a:cubicBezTo>
                          <a:pt x="65830" y="28241"/>
                          <a:pt x="60748" y="33740"/>
                          <a:pt x="72069" y="26194"/>
                        </a:cubicBezTo>
                        <a:cubicBezTo>
                          <a:pt x="72863" y="23813"/>
                          <a:pt x="72205" y="20173"/>
                          <a:pt x="74450" y="19050"/>
                        </a:cubicBezTo>
                        <a:cubicBezTo>
                          <a:pt x="79470" y="16540"/>
                          <a:pt x="85522" y="17084"/>
                          <a:pt x="91119" y="16669"/>
                        </a:cubicBezTo>
                        <a:cubicBezTo>
                          <a:pt x="106970" y="15495"/>
                          <a:pt x="122869" y="15082"/>
                          <a:pt x="138744" y="14288"/>
                        </a:cubicBezTo>
                        <a:cubicBezTo>
                          <a:pt x="141125" y="11907"/>
                          <a:pt x="142944" y="8780"/>
                          <a:pt x="145888" y="7144"/>
                        </a:cubicBezTo>
                        <a:cubicBezTo>
                          <a:pt x="157083" y="924"/>
                          <a:pt x="172119" y="1187"/>
                          <a:pt x="183988" y="0"/>
                        </a:cubicBezTo>
                        <a:cubicBezTo>
                          <a:pt x="186369" y="794"/>
                          <a:pt x="189043" y="989"/>
                          <a:pt x="191131" y="2381"/>
                        </a:cubicBezTo>
                        <a:cubicBezTo>
                          <a:pt x="196415" y="5904"/>
                          <a:pt x="206448" y="19757"/>
                          <a:pt x="207800" y="23813"/>
                        </a:cubicBezTo>
                        <a:cubicBezTo>
                          <a:pt x="209098" y="27706"/>
                          <a:pt x="211056" y="35670"/>
                          <a:pt x="214944" y="38100"/>
                        </a:cubicBezTo>
                        <a:cubicBezTo>
                          <a:pt x="224659" y="44172"/>
                          <a:pt x="243528" y="44292"/>
                          <a:pt x="253044" y="45244"/>
                        </a:cubicBezTo>
                        <a:cubicBezTo>
                          <a:pt x="254631" y="47625"/>
                          <a:pt x="255782" y="50364"/>
                          <a:pt x="257806" y="52388"/>
                        </a:cubicBezTo>
                        <a:cubicBezTo>
                          <a:pt x="262421" y="57003"/>
                          <a:pt x="266285" y="57595"/>
                          <a:pt x="272094" y="59531"/>
                        </a:cubicBezTo>
                        <a:cubicBezTo>
                          <a:pt x="288470" y="70448"/>
                          <a:pt x="280951" y="67246"/>
                          <a:pt x="293525" y="71438"/>
                        </a:cubicBezTo>
                        <a:cubicBezTo>
                          <a:pt x="297493" y="83343"/>
                          <a:pt x="293525" y="77788"/>
                          <a:pt x="310194" y="83344"/>
                        </a:cubicBezTo>
                        <a:lnTo>
                          <a:pt x="317338" y="85725"/>
                        </a:lnTo>
                        <a:lnTo>
                          <a:pt x="324481" y="88106"/>
                        </a:lnTo>
                        <a:cubicBezTo>
                          <a:pt x="323687" y="90487"/>
                          <a:pt x="323668" y="93290"/>
                          <a:pt x="322100" y="95250"/>
                        </a:cubicBezTo>
                        <a:cubicBezTo>
                          <a:pt x="318743" y="99447"/>
                          <a:pt x="312519" y="100825"/>
                          <a:pt x="307813" y="102394"/>
                        </a:cubicBezTo>
                        <a:cubicBezTo>
                          <a:pt x="306225" y="104775"/>
                          <a:pt x="305477" y="108021"/>
                          <a:pt x="303050" y="109538"/>
                        </a:cubicBezTo>
                        <a:cubicBezTo>
                          <a:pt x="298793" y="112199"/>
                          <a:pt x="288763" y="114300"/>
                          <a:pt x="288763" y="114300"/>
                        </a:cubicBezTo>
                        <a:cubicBezTo>
                          <a:pt x="286382" y="115888"/>
                          <a:pt x="283407" y="116828"/>
                          <a:pt x="281619" y="119063"/>
                        </a:cubicBezTo>
                        <a:cubicBezTo>
                          <a:pt x="268473" y="135495"/>
                          <a:pt x="292570" y="117318"/>
                          <a:pt x="272094" y="130969"/>
                        </a:cubicBezTo>
                        <a:cubicBezTo>
                          <a:pt x="268919" y="135731"/>
                          <a:pt x="264379" y="139826"/>
                          <a:pt x="262569" y="145256"/>
                        </a:cubicBezTo>
                        <a:lnTo>
                          <a:pt x="253044" y="1500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0" name="Nayagarh">
                    <a:extLst>
                      <a:ext uri="{FF2B5EF4-FFF2-40B4-BE49-F238E27FC236}">
                        <a16:creationId xmlns:a16="http://schemas.microsoft.com/office/drawing/2014/main" id="{04D02653-774C-48B3-A0BC-49075815C58C}"/>
                      </a:ext>
                    </a:extLst>
                  </p:cNvPr>
                  <p:cNvSpPr/>
                  <p:nvPr/>
                </p:nvSpPr>
                <p:spPr>
                  <a:xfrm>
                    <a:off x="4561855" y="5072063"/>
                    <a:ext cx="238437" cy="201786"/>
                  </a:xfrm>
                  <a:custGeom>
                    <a:avLst/>
                    <a:gdLst>
                      <a:gd name="connsiteX0" fmla="*/ 114920 w 238437"/>
                      <a:gd name="connsiteY0" fmla="*/ 197643 h 201786"/>
                      <a:gd name="connsiteX1" fmla="*/ 105395 w 238437"/>
                      <a:gd name="connsiteY1" fmla="*/ 185737 h 201786"/>
                      <a:gd name="connsiteX2" fmla="*/ 95870 w 238437"/>
                      <a:gd name="connsiteY2" fmla="*/ 173831 h 201786"/>
                      <a:gd name="connsiteX3" fmla="*/ 79201 w 238437"/>
                      <a:gd name="connsiteY3" fmla="*/ 157162 h 201786"/>
                      <a:gd name="connsiteX4" fmla="*/ 76820 w 238437"/>
                      <a:gd name="connsiteY4" fmla="*/ 130968 h 201786"/>
                      <a:gd name="connsiteX5" fmla="*/ 86345 w 238437"/>
                      <a:gd name="connsiteY5" fmla="*/ 116681 h 201786"/>
                      <a:gd name="connsiteX6" fmla="*/ 83964 w 238437"/>
                      <a:gd name="connsiteY6" fmla="*/ 104775 h 201786"/>
                      <a:gd name="connsiteX7" fmla="*/ 76820 w 238437"/>
                      <a:gd name="connsiteY7" fmla="*/ 100012 h 201786"/>
                      <a:gd name="connsiteX8" fmla="*/ 62533 w 238437"/>
                      <a:gd name="connsiteY8" fmla="*/ 95250 h 201786"/>
                      <a:gd name="connsiteX9" fmla="*/ 55389 w 238437"/>
                      <a:gd name="connsiteY9" fmla="*/ 92868 h 201786"/>
                      <a:gd name="connsiteX10" fmla="*/ 48245 w 238437"/>
                      <a:gd name="connsiteY10" fmla="*/ 88106 h 201786"/>
                      <a:gd name="connsiteX11" fmla="*/ 41101 w 238437"/>
                      <a:gd name="connsiteY11" fmla="*/ 90487 h 201786"/>
                      <a:gd name="connsiteX12" fmla="*/ 31576 w 238437"/>
                      <a:gd name="connsiteY12" fmla="*/ 104775 h 201786"/>
                      <a:gd name="connsiteX13" fmla="*/ 26814 w 238437"/>
                      <a:gd name="connsiteY13" fmla="*/ 111918 h 201786"/>
                      <a:gd name="connsiteX14" fmla="*/ 19670 w 238437"/>
                      <a:gd name="connsiteY14" fmla="*/ 116681 h 201786"/>
                      <a:gd name="connsiteX15" fmla="*/ 10145 w 238437"/>
                      <a:gd name="connsiteY15" fmla="*/ 88106 h 201786"/>
                      <a:gd name="connsiteX16" fmla="*/ 5383 w 238437"/>
                      <a:gd name="connsiteY16" fmla="*/ 80962 h 201786"/>
                      <a:gd name="connsiteX17" fmla="*/ 3001 w 238437"/>
                      <a:gd name="connsiteY17" fmla="*/ 73818 h 201786"/>
                      <a:gd name="connsiteX18" fmla="*/ 12526 w 238437"/>
                      <a:gd name="connsiteY18" fmla="*/ 61912 h 201786"/>
                      <a:gd name="connsiteX19" fmla="*/ 14908 w 238437"/>
                      <a:gd name="connsiteY19" fmla="*/ 54768 h 201786"/>
                      <a:gd name="connsiteX20" fmla="*/ 24433 w 238437"/>
                      <a:gd name="connsiteY20" fmla="*/ 40481 h 201786"/>
                      <a:gd name="connsiteX21" fmla="*/ 24433 w 238437"/>
                      <a:gd name="connsiteY21" fmla="*/ 40481 h 201786"/>
                      <a:gd name="connsiteX22" fmla="*/ 38720 w 238437"/>
                      <a:gd name="connsiteY22" fmla="*/ 30956 h 201786"/>
                      <a:gd name="connsiteX23" fmla="*/ 53008 w 238437"/>
                      <a:gd name="connsiteY23" fmla="*/ 26193 h 201786"/>
                      <a:gd name="connsiteX24" fmla="*/ 55389 w 238437"/>
                      <a:gd name="connsiteY24" fmla="*/ 19050 h 201786"/>
                      <a:gd name="connsiteX25" fmla="*/ 62533 w 238437"/>
                      <a:gd name="connsiteY25" fmla="*/ 16668 h 201786"/>
                      <a:gd name="connsiteX26" fmla="*/ 69676 w 238437"/>
                      <a:gd name="connsiteY26" fmla="*/ 11906 h 201786"/>
                      <a:gd name="connsiteX27" fmla="*/ 91108 w 238437"/>
                      <a:gd name="connsiteY27" fmla="*/ 4762 h 201786"/>
                      <a:gd name="connsiteX28" fmla="*/ 98251 w 238437"/>
                      <a:gd name="connsiteY28" fmla="*/ 2381 h 201786"/>
                      <a:gd name="connsiteX29" fmla="*/ 105395 w 238437"/>
                      <a:gd name="connsiteY29" fmla="*/ 0 h 201786"/>
                      <a:gd name="connsiteX30" fmla="*/ 119683 w 238437"/>
                      <a:gd name="connsiteY30" fmla="*/ 2381 h 201786"/>
                      <a:gd name="connsiteX31" fmla="*/ 129208 w 238437"/>
                      <a:gd name="connsiteY31" fmla="*/ 23812 h 201786"/>
                      <a:gd name="connsiteX32" fmla="*/ 131589 w 238437"/>
                      <a:gd name="connsiteY32" fmla="*/ 35718 h 201786"/>
                      <a:gd name="connsiteX33" fmla="*/ 145876 w 238437"/>
                      <a:gd name="connsiteY33" fmla="*/ 40481 h 201786"/>
                      <a:gd name="connsiteX34" fmla="*/ 153020 w 238437"/>
                      <a:gd name="connsiteY34" fmla="*/ 42862 h 201786"/>
                      <a:gd name="connsiteX35" fmla="*/ 164926 w 238437"/>
                      <a:gd name="connsiteY35" fmla="*/ 52387 h 201786"/>
                      <a:gd name="connsiteX36" fmla="*/ 176833 w 238437"/>
                      <a:gd name="connsiteY36" fmla="*/ 61912 h 201786"/>
                      <a:gd name="connsiteX37" fmla="*/ 191120 w 238437"/>
                      <a:gd name="connsiteY37" fmla="*/ 69056 h 201786"/>
                      <a:gd name="connsiteX38" fmla="*/ 198264 w 238437"/>
                      <a:gd name="connsiteY38" fmla="*/ 64293 h 201786"/>
                      <a:gd name="connsiteX39" fmla="*/ 212551 w 238437"/>
                      <a:gd name="connsiteY39" fmla="*/ 66675 h 201786"/>
                      <a:gd name="connsiteX40" fmla="*/ 219695 w 238437"/>
                      <a:gd name="connsiteY40" fmla="*/ 73818 h 201786"/>
                      <a:gd name="connsiteX41" fmla="*/ 226839 w 238437"/>
                      <a:gd name="connsiteY41" fmla="*/ 76200 h 201786"/>
                      <a:gd name="connsiteX42" fmla="*/ 229220 w 238437"/>
                      <a:gd name="connsiteY42" fmla="*/ 83343 h 201786"/>
                      <a:gd name="connsiteX43" fmla="*/ 231601 w 238437"/>
                      <a:gd name="connsiteY43" fmla="*/ 100012 h 201786"/>
                      <a:gd name="connsiteX44" fmla="*/ 224458 w 238437"/>
                      <a:gd name="connsiteY44" fmla="*/ 102393 h 201786"/>
                      <a:gd name="connsiteX45" fmla="*/ 219695 w 238437"/>
                      <a:gd name="connsiteY45" fmla="*/ 109537 h 201786"/>
                      <a:gd name="connsiteX46" fmla="*/ 212551 w 238437"/>
                      <a:gd name="connsiteY46" fmla="*/ 111918 h 201786"/>
                      <a:gd name="connsiteX47" fmla="*/ 181595 w 238437"/>
                      <a:gd name="connsiteY47" fmla="*/ 114300 h 201786"/>
                      <a:gd name="connsiteX48" fmla="*/ 167308 w 238437"/>
                      <a:gd name="connsiteY48" fmla="*/ 119062 h 201786"/>
                      <a:gd name="connsiteX49" fmla="*/ 157783 w 238437"/>
                      <a:gd name="connsiteY49" fmla="*/ 133350 h 201786"/>
                      <a:gd name="connsiteX50" fmla="*/ 160164 w 238437"/>
                      <a:gd name="connsiteY50" fmla="*/ 140493 h 201786"/>
                      <a:gd name="connsiteX51" fmla="*/ 167308 w 238437"/>
                      <a:gd name="connsiteY51" fmla="*/ 142875 h 201786"/>
                      <a:gd name="connsiteX52" fmla="*/ 203026 w 238437"/>
                      <a:gd name="connsiteY52" fmla="*/ 140493 h 201786"/>
                      <a:gd name="connsiteX53" fmla="*/ 210170 w 238437"/>
                      <a:gd name="connsiteY53" fmla="*/ 138112 h 201786"/>
                      <a:gd name="connsiteX54" fmla="*/ 212551 w 238437"/>
                      <a:gd name="connsiteY54" fmla="*/ 145256 h 201786"/>
                      <a:gd name="connsiteX55" fmla="*/ 214933 w 238437"/>
                      <a:gd name="connsiteY55" fmla="*/ 169068 h 201786"/>
                      <a:gd name="connsiteX56" fmla="*/ 212551 w 238437"/>
                      <a:gd name="connsiteY56" fmla="*/ 185737 h 201786"/>
                      <a:gd name="connsiteX57" fmla="*/ 205408 w 238437"/>
                      <a:gd name="connsiteY57" fmla="*/ 190500 h 201786"/>
                      <a:gd name="connsiteX58" fmla="*/ 191120 w 238437"/>
                      <a:gd name="connsiteY58" fmla="*/ 195262 h 201786"/>
                      <a:gd name="connsiteX59" fmla="*/ 157783 w 238437"/>
                      <a:gd name="connsiteY59" fmla="*/ 192881 h 201786"/>
                      <a:gd name="connsiteX60" fmla="*/ 150639 w 238437"/>
                      <a:gd name="connsiteY60" fmla="*/ 185737 h 201786"/>
                      <a:gd name="connsiteX61" fmla="*/ 145876 w 238437"/>
                      <a:gd name="connsiteY61" fmla="*/ 192881 h 201786"/>
                      <a:gd name="connsiteX62" fmla="*/ 138733 w 238437"/>
                      <a:gd name="connsiteY62" fmla="*/ 195262 h 201786"/>
                      <a:gd name="connsiteX63" fmla="*/ 114920 w 238437"/>
                      <a:gd name="connsiteY63" fmla="*/ 197643 h 20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238437" h="201786">
                        <a:moveTo>
                          <a:pt x="114920" y="197643"/>
                        </a:moveTo>
                        <a:cubicBezTo>
                          <a:pt x="109364" y="196056"/>
                          <a:pt x="117705" y="201125"/>
                          <a:pt x="105395" y="185737"/>
                        </a:cubicBezTo>
                        <a:cubicBezTo>
                          <a:pt x="92252" y="169308"/>
                          <a:pt x="116341" y="187476"/>
                          <a:pt x="95870" y="173831"/>
                        </a:cubicBezTo>
                        <a:cubicBezTo>
                          <a:pt x="84953" y="157454"/>
                          <a:pt x="91775" y="161353"/>
                          <a:pt x="79201" y="157162"/>
                        </a:cubicBezTo>
                        <a:cubicBezTo>
                          <a:pt x="75407" y="145779"/>
                          <a:pt x="71642" y="142360"/>
                          <a:pt x="76820" y="130968"/>
                        </a:cubicBezTo>
                        <a:cubicBezTo>
                          <a:pt x="79188" y="125757"/>
                          <a:pt x="86345" y="116681"/>
                          <a:pt x="86345" y="116681"/>
                        </a:cubicBezTo>
                        <a:cubicBezTo>
                          <a:pt x="85551" y="112712"/>
                          <a:pt x="85972" y="108289"/>
                          <a:pt x="83964" y="104775"/>
                        </a:cubicBezTo>
                        <a:cubicBezTo>
                          <a:pt x="82544" y="102290"/>
                          <a:pt x="79435" y="101174"/>
                          <a:pt x="76820" y="100012"/>
                        </a:cubicBezTo>
                        <a:cubicBezTo>
                          <a:pt x="72233" y="97973"/>
                          <a:pt x="67295" y="96837"/>
                          <a:pt x="62533" y="95250"/>
                        </a:cubicBezTo>
                        <a:cubicBezTo>
                          <a:pt x="60152" y="94456"/>
                          <a:pt x="57478" y="94260"/>
                          <a:pt x="55389" y="92868"/>
                        </a:cubicBezTo>
                        <a:lnTo>
                          <a:pt x="48245" y="88106"/>
                        </a:lnTo>
                        <a:cubicBezTo>
                          <a:pt x="45864" y="88900"/>
                          <a:pt x="42876" y="88712"/>
                          <a:pt x="41101" y="90487"/>
                        </a:cubicBezTo>
                        <a:cubicBezTo>
                          <a:pt x="37054" y="94534"/>
                          <a:pt x="34751" y="100012"/>
                          <a:pt x="31576" y="104775"/>
                        </a:cubicBezTo>
                        <a:cubicBezTo>
                          <a:pt x="29989" y="107156"/>
                          <a:pt x="29195" y="110331"/>
                          <a:pt x="26814" y="111918"/>
                        </a:cubicBezTo>
                        <a:lnTo>
                          <a:pt x="19670" y="116681"/>
                        </a:lnTo>
                        <a:cubicBezTo>
                          <a:pt x="3117" y="111164"/>
                          <a:pt x="16565" y="118070"/>
                          <a:pt x="10145" y="88106"/>
                        </a:cubicBezTo>
                        <a:cubicBezTo>
                          <a:pt x="9545" y="85308"/>
                          <a:pt x="6663" y="83522"/>
                          <a:pt x="5383" y="80962"/>
                        </a:cubicBezTo>
                        <a:cubicBezTo>
                          <a:pt x="4260" y="78717"/>
                          <a:pt x="3795" y="76199"/>
                          <a:pt x="3001" y="73818"/>
                        </a:cubicBezTo>
                        <a:cubicBezTo>
                          <a:pt x="8963" y="49979"/>
                          <a:pt x="0" y="74438"/>
                          <a:pt x="12526" y="61912"/>
                        </a:cubicBezTo>
                        <a:cubicBezTo>
                          <a:pt x="14301" y="60137"/>
                          <a:pt x="13689" y="56962"/>
                          <a:pt x="14908" y="54768"/>
                        </a:cubicBezTo>
                        <a:cubicBezTo>
                          <a:pt x="17688" y="49765"/>
                          <a:pt x="21258" y="45243"/>
                          <a:pt x="24433" y="40481"/>
                        </a:cubicBezTo>
                        <a:lnTo>
                          <a:pt x="24433" y="40481"/>
                        </a:lnTo>
                        <a:cubicBezTo>
                          <a:pt x="29195" y="37306"/>
                          <a:pt x="33290" y="32766"/>
                          <a:pt x="38720" y="30956"/>
                        </a:cubicBezTo>
                        <a:lnTo>
                          <a:pt x="53008" y="26193"/>
                        </a:lnTo>
                        <a:cubicBezTo>
                          <a:pt x="53802" y="23812"/>
                          <a:pt x="53614" y="20825"/>
                          <a:pt x="55389" y="19050"/>
                        </a:cubicBezTo>
                        <a:cubicBezTo>
                          <a:pt x="57164" y="17275"/>
                          <a:pt x="60288" y="17791"/>
                          <a:pt x="62533" y="16668"/>
                        </a:cubicBezTo>
                        <a:cubicBezTo>
                          <a:pt x="65092" y="15388"/>
                          <a:pt x="67061" y="13068"/>
                          <a:pt x="69676" y="11906"/>
                        </a:cubicBezTo>
                        <a:cubicBezTo>
                          <a:pt x="69688" y="11901"/>
                          <a:pt x="87530" y="5955"/>
                          <a:pt x="91108" y="4762"/>
                        </a:cubicBezTo>
                        <a:lnTo>
                          <a:pt x="98251" y="2381"/>
                        </a:lnTo>
                        <a:lnTo>
                          <a:pt x="105395" y="0"/>
                        </a:lnTo>
                        <a:cubicBezTo>
                          <a:pt x="110158" y="794"/>
                          <a:pt x="115364" y="222"/>
                          <a:pt x="119683" y="2381"/>
                        </a:cubicBezTo>
                        <a:cubicBezTo>
                          <a:pt x="124116" y="4597"/>
                          <a:pt x="129002" y="22781"/>
                          <a:pt x="129208" y="23812"/>
                        </a:cubicBezTo>
                        <a:cubicBezTo>
                          <a:pt x="130002" y="27781"/>
                          <a:pt x="128727" y="32856"/>
                          <a:pt x="131589" y="35718"/>
                        </a:cubicBezTo>
                        <a:cubicBezTo>
                          <a:pt x="135139" y="39268"/>
                          <a:pt x="141114" y="38893"/>
                          <a:pt x="145876" y="40481"/>
                        </a:cubicBezTo>
                        <a:lnTo>
                          <a:pt x="153020" y="42862"/>
                        </a:lnTo>
                        <a:cubicBezTo>
                          <a:pt x="166671" y="63338"/>
                          <a:pt x="148494" y="39241"/>
                          <a:pt x="164926" y="52387"/>
                        </a:cubicBezTo>
                        <a:cubicBezTo>
                          <a:pt x="180312" y="64696"/>
                          <a:pt x="158879" y="55928"/>
                          <a:pt x="176833" y="61912"/>
                        </a:cubicBezTo>
                        <a:cubicBezTo>
                          <a:pt x="179322" y="63572"/>
                          <a:pt x="187175" y="69714"/>
                          <a:pt x="191120" y="69056"/>
                        </a:cubicBezTo>
                        <a:cubicBezTo>
                          <a:pt x="193943" y="68585"/>
                          <a:pt x="195883" y="65881"/>
                          <a:pt x="198264" y="64293"/>
                        </a:cubicBezTo>
                        <a:cubicBezTo>
                          <a:pt x="203026" y="65087"/>
                          <a:pt x="208139" y="64714"/>
                          <a:pt x="212551" y="66675"/>
                        </a:cubicBezTo>
                        <a:cubicBezTo>
                          <a:pt x="215628" y="68043"/>
                          <a:pt x="216893" y="71950"/>
                          <a:pt x="219695" y="73818"/>
                        </a:cubicBezTo>
                        <a:cubicBezTo>
                          <a:pt x="221784" y="75210"/>
                          <a:pt x="224458" y="75406"/>
                          <a:pt x="226839" y="76200"/>
                        </a:cubicBezTo>
                        <a:cubicBezTo>
                          <a:pt x="227633" y="78581"/>
                          <a:pt x="228098" y="81098"/>
                          <a:pt x="229220" y="83343"/>
                        </a:cubicBezTo>
                        <a:cubicBezTo>
                          <a:pt x="232511" y="89924"/>
                          <a:pt x="238437" y="91468"/>
                          <a:pt x="231601" y="100012"/>
                        </a:cubicBezTo>
                        <a:cubicBezTo>
                          <a:pt x="230033" y="101972"/>
                          <a:pt x="226839" y="101599"/>
                          <a:pt x="224458" y="102393"/>
                        </a:cubicBezTo>
                        <a:cubicBezTo>
                          <a:pt x="222870" y="104774"/>
                          <a:pt x="221930" y="107749"/>
                          <a:pt x="219695" y="109537"/>
                        </a:cubicBezTo>
                        <a:cubicBezTo>
                          <a:pt x="217735" y="111105"/>
                          <a:pt x="215042" y="111607"/>
                          <a:pt x="212551" y="111918"/>
                        </a:cubicBezTo>
                        <a:cubicBezTo>
                          <a:pt x="202282" y="113202"/>
                          <a:pt x="191914" y="113506"/>
                          <a:pt x="181595" y="114300"/>
                        </a:cubicBezTo>
                        <a:cubicBezTo>
                          <a:pt x="176833" y="115887"/>
                          <a:pt x="170092" y="114885"/>
                          <a:pt x="167308" y="119062"/>
                        </a:cubicBezTo>
                        <a:lnTo>
                          <a:pt x="157783" y="133350"/>
                        </a:lnTo>
                        <a:cubicBezTo>
                          <a:pt x="158577" y="135731"/>
                          <a:pt x="158389" y="138718"/>
                          <a:pt x="160164" y="140493"/>
                        </a:cubicBezTo>
                        <a:cubicBezTo>
                          <a:pt x="161939" y="142268"/>
                          <a:pt x="164798" y="142875"/>
                          <a:pt x="167308" y="142875"/>
                        </a:cubicBezTo>
                        <a:cubicBezTo>
                          <a:pt x="179240" y="142875"/>
                          <a:pt x="191120" y="141287"/>
                          <a:pt x="203026" y="140493"/>
                        </a:cubicBezTo>
                        <a:cubicBezTo>
                          <a:pt x="205407" y="139699"/>
                          <a:pt x="207925" y="136989"/>
                          <a:pt x="210170" y="138112"/>
                        </a:cubicBezTo>
                        <a:cubicBezTo>
                          <a:pt x="212415" y="139235"/>
                          <a:pt x="212169" y="142775"/>
                          <a:pt x="212551" y="145256"/>
                        </a:cubicBezTo>
                        <a:cubicBezTo>
                          <a:pt x="213764" y="153140"/>
                          <a:pt x="214139" y="161131"/>
                          <a:pt x="214933" y="169068"/>
                        </a:cubicBezTo>
                        <a:cubicBezTo>
                          <a:pt x="214139" y="174624"/>
                          <a:pt x="214830" y="180608"/>
                          <a:pt x="212551" y="185737"/>
                        </a:cubicBezTo>
                        <a:cubicBezTo>
                          <a:pt x="211389" y="188352"/>
                          <a:pt x="208023" y="189338"/>
                          <a:pt x="205408" y="190500"/>
                        </a:cubicBezTo>
                        <a:cubicBezTo>
                          <a:pt x="200820" y="192539"/>
                          <a:pt x="191120" y="195262"/>
                          <a:pt x="191120" y="195262"/>
                        </a:cubicBezTo>
                        <a:cubicBezTo>
                          <a:pt x="180008" y="194468"/>
                          <a:pt x="168627" y="195433"/>
                          <a:pt x="157783" y="192881"/>
                        </a:cubicBezTo>
                        <a:cubicBezTo>
                          <a:pt x="154505" y="192110"/>
                          <a:pt x="154007" y="185737"/>
                          <a:pt x="150639" y="185737"/>
                        </a:cubicBezTo>
                        <a:cubicBezTo>
                          <a:pt x="147777" y="185737"/>
                          <a:pt x="148111" y="191093"/>
                          <a:pt x="145876" y="192881"/>
                        </a:cubicBezTo>
                        <a:cubicBezTo>
                          <a:pt x="143916" y="194449"/>
                          <a:pt x="141114" y="194468"/>
                          <a:pt x="138733" y="195262"/>
                        </a:cubicBezTo>
                        <a:cubicBezTo>
                          <a:pt x="128947" y="201786"/>
                          <a:pt x="120476" y="199230"/>
                          <a:pt x="114920" y="19764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" name="Kordha">
                    <a:extLst>
                      <a:ext uri="{FF2B5EF4-FFF2-40B4-BE49-F238E27FC236}">
                        <a16:creationId xmlns:a16="http://schemas.microsoft.com/office/drawing/2014/main" id="{9FD6D7D3-17E4-4B79-8BBF-AEE2AF82EB85}"/>
                      </a:ext>
                    </a:extLst>
                  </p:cNvPr>
                  <p:cNvSpPr/>
                  <p:nvPr/>
                </p:nvSpPr>
                <p:spPr>
                  <a:xfrm>
                    <a:off x="4679156" y="5106535"/>
                    <a:ext cx="322558" cy="218981"/>
                  </a:xfrm>
                  <a:custGeom>
                    <a:avLst/>
                    <a:gdLst>
                      <a:gd name="connsiteX0" fmla="*/ 61913 w 322558"/>
                      <a:gd name="connsiteY0" fmla="*/ 213178 h 218981"/>
                      <a:gd name="connsiteX1" fmla="*/ 54769 w 322558"/>
                      <a:gd name="connsiteY1" fmla="*/ 208415 h 218981"/>
                      <a:gd name="connsiteX2" fmla="*/ 40482 w 322558"/>
                      <a:gd name="connsiteY2" fmla="*/ 203653 h 218981"/>
                      <a:gd name="connsiteX3" fmla="*/ 33338 w 322558"/>
                      <a:gd name="connsiteY3" fmla="*/ 196509 h 218981"/>
                      <a:gd name="connsiteX4" fmla="*/ 21432 w 322558"/>
                      <a:gd name="connsiteY4" fmla="*/ 194128 h 218981"/>
                      <a:gd name="connsiteX5" fmla="*/ 14288 w 322558"/>
                      <a:gd name="connsiteY5" fmla="*/ 189365 h 218981"/>
                      <a:gd name="connsiteX6" fmla="*/ 11907 w 322558"/>
                      <a:gd name="connsiteY6" fmla="*/ 182221 h 218981"/>
                      <a:gd name="connsiteX7" fmla="*/ 4763 w 322558"/>
                      <a:gd name="connsiteY7" fmla="*/ 175078 h 218981"/>
                      <a:gd name="connsiteX8" fmla="*/ 0 w 322558"/>
                      <a:gd name="connsiteY8" fmla="*/ 167934 h 218981"/>
                      <a:gd name="connsiteX9" fmla="*/ 14288 w 322558"/>
                      <a:gd name="connsiteY9" fmla="*/ 163171 h 218981"/>
                      <a:gd name="connsiteX10" fmla="*/ 21432 w 322558"/>
                      <a:gd name="connsiteY10" fmla="*/ 160790 h 218981"/>
                      <a:gd name="connsiteX11" fmla="*/ 35719 w 322558"/>
                      <a:gd name="connsiteY11" fmla="*/ 153646 h 218981"/>
                      <a:gd name="connsiteX12" fmla="*/ 40482 w 322558"/>
                      <a:gd name="connsiteY12" fmla="*/ 160790 h 218981"/>
                      <a:gd name="connsiteX13" fmla="*/ 47625 w 322558"/>
                      <a:gd name="connsiteY13" fmla="*/ 163171 h 218981"/>
                      <a:gd name="connsiteX14" fmla="*/ 78582 w 322558"/>
                      <a:gd name="connsiteY14" fmla="*/ 160790 h 218981"/>
                      <a:gd name="connsiteX15" fmla="*/ 85725 w 322558"/>
                      <a:gd name="connsiteY15" fmla="*/ 156028 h 218981"/>
                      <a:gd name="connsiteX16" fmla="*/ 97632 w 322558"/>
                      <a:gd name="connsiteY16" fmla="*/ 141740 h 218981"/>
                      <a:gd name="connsiteX17" fmla="*/ 95250 w 322558"/>
                      <a:gd name="connsiteY17" fmla="*/ 108403 h 218981"/>
                      <a:gd name="connsiteX18" fmla="*/ 88107 w 322558"/>
                      <a:gd name="connsiteY18" fmla="*/ 103640 h 218981"/>
                      <a:gd name="connsiteX19" fmla="*/ 73819 w 322558"/>
                      <a:gd name="connsiteY19" fmla="*/ 108403 h 218981"/>
                      <a:gd name="connsiteX20" fmla="*/ 50007 w 322558"/>
                      <a:gd name="connsiteY20" fmla="*/ 106021 h 218981"/>
                      <a:gd name="connsiteX21" fmla="*/ 42863 w 322558"/>
                      <a:gd name="connsiteY21" fmla="*/ 103640 h 218981"/>
                      <a:gd name="connsiteX22" fmla="*/ 50007 w 322558"/>
                      <a:gd name="connsiteY22" fmla="*/ 86971 h 218981"/>
                      <a:gd name="connsiteX23" fmla="*/ 64294 w 322558"/>
                      <a:gd name="connsiteY23" fmla="*/ 82209 h 218981"/>
                      <a:gd name="connsiteX24" fmla="*/ 88107 w 322558"/>
                      <a:gd name="connsiteY24" fmla="*/ 77446 h 218981"/>
                      <a:gd name="connsiteX25" fmla="*/ 104775 w 322558"/>
                      <a:gd name="connsiteY25" fmla="*/ 72684 h 218981"/>
                      <a:gd name="connsiteX26" fmla="*/ 114300 w 322558"/>
                      <a:gd name="connsiteY26" fmla="*/ 58396 h 218981"/>
                      <a:gd name="connsiteX27" fmla="*/ 142875 w 322558"/>
                      <a:gd name="connsiteY27" fmla="*/ 48871 h 218981"/>
                      <a:gd name="connsiteX28" fmla="*/ 185738 w 322558"/>
                      <a:gd name="connsiteY28" fmla="*/ 34584 h 218981"/>
                      <a:gd name="connsiteX29" fmla="*/ 200025 w 322558"/>
                      <a:gd name="connsiteY29" fmla="*/ 29821 h 218981"/>
                      <a:gd name="connsiteX30" fmla="*/ 207169 w 322558"/>
                      <a:gd name="connsiteY30" fmla="*/ 27440 h 218981"/>
                      <a:gd name="connsiteX31" fmla="*/ 214313 w 322558"/>
                      <a:gd name="connsiteY31" fmla="*/ 22678 h 218981"/>
                      <a:gd name="connsiteX32" fmla="*/ 223838 w 322558"/>
                      <a:gd name="connsiteY32" fmla="*/ 10771 h 218981"/>
                      <a:gd name="connsiteX33" fmla="*/ 235744 w 322558"/>
                      <a:gd name="connsiteY33" fmla="*/ 1246 h 218981"/>
                      <a:gd name="connsiteX34" fmla="*/ 257175 w 322558"/>
                      <a:gd name="connsiteY34" fmla="*/ 6009 h 218981"/>
                      <a:gd name="connsiteX35" fmla="*/ 261938 w 322558"/>
                      <a:gd name="connsiteY35" fmla="*/ 13153 h 218981"/>
                      <a:gd name="connsiteX36" fmla="*/ 269082 w 322558"/>
                      <a:gd name="connsiteY36" fmla="*/ 17915 h 218981"/>
                      <a:gd name="connsiteX37" fmla="*/ 273844 w 322558"/>
                      <a:gd name="connsiteY37" fmla="*/ 32203 h 218981"/>
                      <a:gd name="connsiteX38" fmla="*/ 276225 w 322558"/>
                      <a:gd name="connsiteY38" fmla="*/ 39346 h 218981"/>
                      <a:gd name="connsiteX39" fmla="*/ 280988 w 322558"/>
                      <a:gd name="connsiteY39" fmla="*/ 46490 h 218981"/>
                      <a:gd name="connsiteX40" fmla="*/ 290513 w 322558"/>
                      <a:gd name="connsiteY40" fmla="*/ 60778 h 218981"/>
                      <a:gd name="connsiteX41" fmla="*/ 307182 w 322558"/>
                      <a:gd name="connsiteY41" fmla="*/ 82209 h 218981"/>
                      <a:gd name="connsiteX42" fmla="*/ 314325 w 322558"/>
                      <a:gd name="connsiteY42" fmla="*/ 84590 h 218981"/>
                      <a:gd name="connsiteX43" fmla="*/ 321469 w 322558"/>
                      <a:gd name="connsiteY43" fmla="*/ 98878 h 218981"/>
                      <a:gd name="connsiteX44" fmla="*/ 319088 w 322558"/>
                      <a:gd name="connsiteY44" fmla="*/ 110784 h 218981"/>
                      <a:gd name="connsiteX45" fmla="*/ 297657 w 322558"/>
                      <a:gd name="connsiteY45" fmla="*/ 113165 h 218981"/>
                      <a:gd name="connsiteX46" fmla="*/ 290513 w 322558"/>
                      <a:gd name="connsiteY46" fmla="*/ 115546 h 218981"/>
                      <a:gd name="connsiteX47" fmla="*/ 280988 w 322558"/>
                      <a:gd name="connsiteY47" fmla="*/ 106021 h 218981"/>
                      <a:gd name="connsiteX48" fmla="*/ 273844 w 322558"/>
                      <a:gd name="connsiteY48" fmla="*/ 101259 h 218981"/>
                      <a:gd name="connsiteX49" fmla="*/ 252413 w 322558"/>
                      <a:gd name="connsiteY49" fmla="*/ 101259 h 218981"/>
                      <a:gd name="connsiteX50" fmla="*/ 245269 w 322558"/>
                      <a:gd name="connsiteY50" fmla="*/ 98878 h 218981"/>
                      <a:gd name="connsiteX51" fmla="*/ 238125 w 322558"/>
                      <a:gd name="connsiteY51" fmla="*/ 101259 h 218981"/>
                      <a:gd name="connsiteX52" fmla="*/ 226219 w 322558"/>
                      <a:gd name="connsiteY52" fmla="*/ 110784 h 218981"/>
                      <a:gd name="connsiteX53" fmla="*/ 221457 w 322558"/>
                      <a:gd name="connsiteY53" fmla="*/ 117928 h 218981"/>
                      <a:gd name="connsiteX54" fmla="*/ 219075 w 322558"/>
                      <a:gd name="connsiteY54" fmla="*/ 129834 h 218981"/>
                      <a:gd name="connsiteX55" fmla="*/ 204788 w 322558"/>
                      <a:gd name="connsiteY55" fmla="*/ 139359 h 218981"/>
                      <a:gd name="connsiteX56" fmla="*/ 197644 w 322558"/>
                      <a:gd name="connsiteY56" fmla="*/ 144121 h 218981"/>
                      <a:gd name="connsiteX57" fmla="*/ 183357 w 322558"/>
                      <a:gd name="connsiteY57" fmla="*/ 136978 h 218981"/>
                      <a:gd name="connsiteX58" fmla="*/ 176213 w 322558"/>
                      <a:gd name="connsiteY58" fmla="*/ 139359 h 218981"/>
                      <a:gd name="connsiteX59" fmla="*/ 169069 w 322558"/>
                      <a:gd name="connsiteY59" fmla="*/ 144121 h 218981"/>
                      <a:gd name="connsiteX60" fmla="*/ 161925 w 322558"/>
                      <a:gd name="connsiteY60" fmla="*/ 158409 h 218981"/>
                      <a:gd name="connsiteX61" fmla="*/ 159544 w 322558"/>
                      <a:gd name="connsiteY61" fmla="*/ 172696 h 218981"/>
                      <a:gd name="connsiteX62" fmla="*/ 152400 w 322558"/>
                      <a:gd name="connsiteY62" fmla="*/ 175078 h 218981"/>
                      <a:gd name="connsiteX63" fmla="*/ 114300 w 322558"/>
                      <a:gd name="connsiteY63" fmla="*/ 175078 h 218981"/>
                      <a:gd name="connsiteX64" fmla="*/ 107157 w 322558"/>
                      <a:gd name="connsiteY64" fmla="*/ 179840 h 218981"/>
                      <a:gd name="connsiteX65" fmla="*/ 102394 w 322558"/>
                      <a:gd name="connsiteY65" fmla="*/ 186984 h 218981"/>
                      <a:gd name="connsiteX66" fmla="*/ 95250 w 322558"/>
                      <a:gd name="connsiteY66" fmla="*/ 189365 h 218981"/>
                      <a:gd name="connsiteX67" fmla="*/ 88107 w 322558"/>
                      <a:gd name="connsiteY67" fmla="*/ 194128 h 218981"/>
                      <a:gd name="connsiteX68" fmla="*/ 76200 w 322558"/>
                      <a:gd name="connsiteY68" fmla="*/ 203653 h 218981"/>
                      <a:gd name="connsiteX69" fmla="*/ 61913 w 322558"/>
                      <a:gd name="connsiteY69" fmla="*/ 213178 h 21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322558" h="218981">
                        <a:moveTo>
                          <a:pt x="61913" y="213178"/>
                        </a:moveTo>
                        <a:cubicBezTo>
                          <a:pt x="58341" y="213972"/>
                          <a:pt x="57384" y="209577"/>
                          <a:pt x="54769" y="208415"/>
                        </a:cubicBezTo>
                        <a:cubicBezTo>
                          <a:pt x="50182" y="206376"/>
                          <a:pt x="40482" y="203653"/>
                          <a:pt x="40482" y="203653"/>
                        </a:cubicBezTo>
                        <a:cubicBezTo>
                          <a:pt x="38101" y="201272"/>
                          <a:pt x="36350" y="198015"/>
                          <a:pt x="33338" y="196509"/>
                        </a:cubicBezTo>
                        <a:cubicBezTo>
                          <a:pt x="29718" y="194699"/>
                          <a:pt x="25222" y="195549"/>
                          <a:pt x="21432" y="194128"/>
                        </a:cubicBezTo>
                        <a:cubicBezTo>
                          <a:pt x="18752" y="193123"/>
                          <a:pt x="16669" y="190953"/>
                          <a:pt x="14288" y="189365"/>
                        </a:cubicBezTo>
                        <a:cubicBezTo>
                          <a:pt x="13494" y="186984"/>
                          <a:pt x="13299" y="184310"/>
                          <a:pt x="11907" y="182221"/>
                        </a:cubicBezTo>
                        <a:cubicBezTo>
                          <a:pt x="10039" y="179419"/>
                          <a:pt x="6919" y="177665"/>
                          <a:pt x="4763" y="175078"/>
                        </a:cubicBezTo>
                        <a:cubicBezTo>
                          <a:pt x="2931" y="172879"/>
                          <a:pt x="1588" y="170315"/>
                          <a:pt x="0" y="167934"/>
                        </a:cubicBezTo>
                        <a:lnTo>
                          <a:pt x="14288" y="163171"/>
                        </a:lnTo>
                        <a:lnTo>
                          <a:pt x="21432" y="160790"/>
                        </a:lnTo>
                        <a:cubicBezTo>
                          <a:pt x="22936" y="159787"/>
                          <a:pt x="32639" y="152414"/>
                          <a:pt x="35719" y="153646"/>
                        </a:cubicBezTo>
                        <a:cubicBezTo>
                          <a:pt x="38376" y="154709"/>
                          <a:pt x="38247" y="159002"/>
                          <a:pt x="40482" y="160790"/>
                        </a:cubicBezTo>
                        <a:cubicBezTo>
                          <a:pt x="42442" y="162358"/>
                          <a:pt x="45244" y="162377"/>
                          <a:pt x="47625" y="163171"/>
                        </a:cubicBezTo>
                        <a:cubicBezTo>
                          <a:pt x="57944" y="162377"/>
                          <a:pt x="68410" y="162697"/>
                          <a:pt x="78582" y="160790"/>
                        </a:cubicBezTo>
                        <a:cubicBezTo>
                          <a:pt x="81395" y="160263"/>
                          <a:pt x="83527" y="157860"/>
                          <a:pt x="85725" y="156028"/>
                        </a:cubicBezTo>
                        <a:cubicBezTo>
                          <a:pt x="92601" y="150298"/>
                          <a:pt x="92949" y="148764"/>
                          <a:pt x="97632" y="141740"/>
                        </a:cubicBezTo>
                        <a:cubicBezTo>
                          <a:pt x="96838" y="130628"/>
                          <a:pt x="97952" y="119211"/>
                          <a:pt x="95250" y="108403"/>
                        </a:cubicBezTo>
                        <a:cubicBezTo>
                          <a:pt x="94556" y="105627"/>
                          <a:pt x="90969" y="103640"/>
                          <a:pt x="88107" y="103640"/>
                        </a:cubicBezTo>
                        <a:cubicBezTo>
                          <a:pt x="83087" y="103640"/>
                          <a:pt x="73819" y="108403"/>
                          <a:pt x="73819" y="108403"/>
                        </a:cubicBezTo>
                        <a:cubicBezTo>
                          <a:pt x="65882" y="107609"/>
                          <a:pt x="57891" y="107234"/>
                          <a:pt x="50007" y="106021"/>
                        </a:cubicBezTo>
                        <a:cubicBezTo>
                          <a:pt x="47526" y="105639"/>
                          <a:pt x="43795" y="105971"/>
                          <a:pt x="42863" y="103640"/>
                        </a:cubicBezTo>
                        <a:cubicBezTo>
                          <a:pt x="41647" y="100601"/>
                          <a:pt x="47181" y="88737"/>
                          <a:pt x="50007" y="86971"/>
                        </a:cubicBezTo>
                        <a:cubicBezTo>
                          <a:pt x="54264" y="84310"/>
                          <a:pt x="59532" y="83796"/>
                          <a:pt x="64294" y="82209"/>
                        </a:cubicBezTo>
                        <a:cubicBezTo>
                          <a:pt x="78963" y="77320"/>
                          <a:pt x="64032" y="81824"/>
                          <a:pt x="88107" y="77446"/>
                        </a:cubicBezTo>
                        <a:cubicBezTo>
                          <a:pt x="94688" y="76249"/>
                          <a:pt x="98652" y="74725"/>
                          <a:pt x="104775" y="72684"/>
                        </a:cubicBezTo>
                        <a:lnTo>
                          <a:pt x="114300" y="58396"/>
                        </a:lnTo>
                        <a:cubicBezTo>
                          <a:pt x="123487" y="44616"/>
                          <a:pt x="116220" y="51537"/>
                          <a:pt x="142875" y="48871"/>
                        </a:cubicBezTo>
                        <a:lnTo>
                          <a:pt x="185738" y="34584"/>
                        </a:lnTo>
                        <a:lnTo>
                          <a:pt x="200025" y="29821"/>
                        </a:lnTo>
                        <a:cubicBezTo>
                          <a:pt x="202406" y="29027"/>
                          <a:pt x="205080" y="28832"/>
                          <a:pt x="207169" y="27440"/>
                        </a:cubicBezTo>
                        <a:lnTo>
                          <a:pt x="214313" y="22678"/>
                        </a:lnTo>
                        <a:cubicBezTo>
                          <a:pt x="218948" y="8771"/>
                          <a:pt x="213067" y="21542"/>
                          <a:pt x="223838" y="10771"/>
                        </a:cubicBezTo>
                        <a:cubicBezTo>
                          <a:pt x="234609" y="0"/>
                          <a:pt x="221836" y="5883"/>
                          <a:pt x="235744" y="1246"/>
                        </a:cubicBezTo>
                        <a:cubicBezTo>
                          <a:pt x="235887" y="1270"/>
                          <a:pt x="254091" y="3541"/>
                          <a:pt x="257175" y="6009"/>
                        </a:cubicBezTo>
                        <a:cubicBezTo>
                          <a:pt x="259410" y="7797"/>
                          <a:pt x="259914" y="11129"/>
                          <a:pt x="261938" y="13153"/>
                        </a:cubicBezTo>
                        <a:cubicBezTo>
                          <a:pt x="263962" y="15177"/>
                          <a:pt x="266701" y="16328"/>
                          <a:pt x="269082" y="17915"/>
                        </a:cubicBezTo>
                        <a:lnTo>
                          <a:pt x="273844" y="32203"/>
                        </a:lnTo>
                        <a:cubicBezTo>
                          <a:pt x="274638" y="34584"/>
                          <a:pt x="274833" y="37258"/>
                          <a:pt x="276225" y="39346"/>
                        </a:cubicBezTo>
                        <a:lnTo>
                          <a:pt x="280988" y="46490"/>
                        </a:lnTo>
                        <a:cubicBezTo>
                          <a:pt x="285541" y="60152"/>
                          <a:pt x="280108" y="47401"/>
                          <a:pt x="290513" y="60778"/>
                        </a:cubicBezTo>
                        <a:cubicBezTo>
                          <a:pt x="295608" y="67328"/>
                          <a:pt x="299696" y="77218"/>
                          <a:pt x="307182" y="82209"/>
                        </a:cubicBezTo>
                        <a:cubicBezTo>
                          <a:pt x="309270" y="83601"/>
                          <a:pt x="311944" y="83796"/>
                          <a:pt x="314325" y="84590"/>
                        </a:cubicBezTo>
                        <a:cubicBezTo>
                          <a:pt x="316734" y="88203"/>
                          <a:pt x="321469" y="93947"/>
                          <a:pt x="321469" y="98878"/>
                        </a:cubicBezTo>
                        <a:cubicBezTo>
                          <a:pt x="321469" y="102925"/>
                          <a:pt x="322558" y="108702"/>
                          <a:pt x="319088" y="110784"/>
                        </a:cubicBezTo>
                        <a:cubicBezTo>
                          <a:pt x="312925" y="114482"/>
                          <a:pt x="304801" y="112371"/>
                          <a:pt x="297657" y="113165"/>
                        </a:cubicBezTo>
                        <a:cubicBezTo>
                          <a:pt x="295276" y="113959"/>
                          <a:pt x="293023" y="115546"/>
                          <a:pt x="290513" y="115546"/>
                        </a:cubicBezTo>
                        <a:cubicBezTo>
                          <a:pt x="279082" y="115546"/>
                          <a:pt x="286069" y="112372"/>
                          <a:pt x="280988" y="106021"/>
                        </a:cubicBezTo>
                        <a:cubicBezTo>
                          <a:pt x="279200" y="103786"/>
                          <a:pt x="276225" y="102846"/>
                          <a:pt x="273844" y="101259"/>
                        </a:cubicBezTo>
                        <a:cubicBezTo>
                          <a:pt x="252871" y="108250"/>
                          <a:pt x="265998" y="108051"/>
                          <a:pt x="252413" y="101259"/>
                        </a:cubicBezTo>
                        <a:cubicBezTo>
                          <a:pt x="250168" y="100137"/>
                          <a:pt x="247650" y="99672"/>
                          <a:pt x="245269" y="98878"/>
                        </a:cubicBezTo>
                        <a:cubicBezTo>
                          <a:pt x="242888" y="99672"/>
                          <a:pt x="240085" y="99691"/>
                          <a:pt x="238125" y="101259"/>
                        </a:cubicBezTo>
                        <a:cubicBezTo>
                          <a:pt x="222738" y="113569"/>
                          <a:pt x="244176" y="104799"/>
                          <a:pt x="226219" y="110784"/>
                        </a:cubicBezTo>
                        <a:cubicBezTo>
                          <a:pt x="224632" y="113165"/>
                          <a:pt x="222462" y="115248"/>
                          <a:pt x="221457" y="117928"/>
                        </a:cubicBezTo>
                        <a:cubicBezTo>
                          <a:pt x="220036" y="121718"/>
                          <a:pt x="221560" y="126639"/>
                          <a:pt x="219075" y="129834"/>
                        </a:cubicBezTo>
                        <a:cubicBezTo>
                          <a:pt x="215561" y="134352"/>
                          <a:pt x="209550" y="136184"/>
                          <a:pt x="204788" y="139359"/>
                        </a:cubicBezTo>
                        <a:lnTo>
                          <a:pt x="197644" y="144121"/>
                        </a:lnTo>
                        <a:cubicBezTo>
                          <a:pt x="194033" y="141714"/>
                          <a:pt x="188285" y="136978"/>
                          <a:pt x="183357" y="136978"/>
                        </a:cubicBezTo>
                        <a:cubicBezTo>
                          <a:pt x="180847" y="136978"/>
                          <a:pt x="178458" y="138237"/>
                          <a:pt x="176213" y="139359"/>
                        </a:cubicBezTo>
                        <a:cubicBezTo>
                          <a:pt x="173653" y="140639"/>
                          <a:pt x="171450" y="142534"/>
                          <a:pt x="169069" y="144121"/>
                        </a:cubicBezTo>
                        <a:cubicBezTo>
                          <a:pt x="164789" y="150541"/>
                          <a:pt x="163568" y="151017"/>
                          <a:pt x="161925" y="158409"/>
                        </a:cubicBezTo>
                        <a:cubicBezTo>
                          <a:pt x="160878" y="163122"/>
                          <a:pt x="161939" y="168504"/>
                          <a:pt x="159544" y="172696"/>
                        </a:cubicBezTo>
                        <a:cubicBezTo>
                          <a:pt x="158299" y="174875"/>
                          <a:pt x="154781" y="174284"/>
                          <a:pt x="152400" y="175078"/>
                        </a:cubicBezTo>
                        <a:cubicBezTo>
                          <a:pt x="136051" y="171807"/>
                          <a:pt x="135527" y="170529"/>
                          <a:pt x="114300" y="175078"/>
                        </a:cubicBezTo>
                        <a:cubicBezTo>
                          <a:pt x="111502" y="175678"/>
                          <a:pt x="109538" y="178253"/>
                          <a:pt x="107157" y="179840"/>
                        </a:cubicBezTo>
                        <a:cubicBezTo>
                          <a:pt x="105569" y="182221"/>
                          <a:pt x="104629" y="185196"/>
                          <a:pt x="102394" y="186984"/>
                        </a:cubicBezTo>
                        <a:cubicBezTo>
                          <a:pt x="100434" y="188552"/>
                          <a:pt x="97495" y="188242"/>
                          <a:pt x="95250" y="189365"/>
                        </a:cubicBezTo>
                        <a:cubicBezTo>
                          <a:pt x="92690" y="190645"/>
                          <a:pt x="90488" y="192540"/>
                          <a:pt x="88107" y="194128"/>
                        </a:cubicBezTo>
                        <a:cubicBezTo>
                          <a:pt x="74456" y="214600"/>
                          <a:pt x="92633" y="190506"/>
                          <a:pt x="76200" y="203653"/>
                        </a:cubicBezTo>
                        <a:cubicBezTo>
                          <a:pt x="57041" y="218981"/>
                          <a:pt x="65485" y="212384"/>
                          <a:pt x="61913" y="21317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2" name="Puri">
                    <a:extLst>
                      <a:ext uri="{FF2B5EF4-FFF2-40B4-BE49-F238E27FC236}">
                        <a16:creationId xmlns:a16="http://schemas.microsoft.com/office/drawing/2014/main" id="{4F686FE5-BE2C-4A21-9BEA-61C88D0CA129}"/>
                      </a:ext>
                    </a:extLst>
                  </p:cNvPr>
                  <p:cNvSpPr/>
                  <p:nvPr/>
                </p:nvSpPr>
                <p:spPr>
                  <a:xfrm>
                    <a:off x="4829943" y="5207794"/>
                    <a:ext cx="223288" cy="114697"/>
                  </a:xfrm>
                  <a:custGeom>
                    <a:avLst/>
                    <a:gdLst>
                      <a:gd name="connsiteX0" fmla="*/ 13520 w 223288"/>
                      <a:gd name="connsiteY0" fmla="*/ 114300 h 114697"/>
                      <a:gd name="connsiteX1" fmla="*/ 6376 w 223288"/>
                      <a:gd name="connsiteY1" fmla="*/ 111919 h 114697"/>
                      <a:gd name="connsiteX2" fmla="*/ 8757 w 223288"/>
                      <a:gd name="connsiteY2" fmla="*/ 97631 h 114697"/>
                      <a:gd name="connsiteX3" fmla="*/ 11138 w 223288"/>
                      <a:gd name="connsiteY3" fmla="*/ 90487 h 114697"/>
                      <a:gd name="connsiteX4" fmla="*/ 8757 w 223288"/>
                      <a:gd name="connsiteY4" fmla="*/ 71437 h 114697"/>
                      <a:gd name="connsiteX5" fmla="*/ 18282 w 223288"/>
                      <a:gd name="connsiteY5" fmla="*/ 50006 h 114697"/>
                      <a:gd name="connsiteX6" fmla="*/ 15901 w 223288"/>
                      <a:gd name="connsiteY6" fmla="*/ 42862 h 114697"/>
                      <a:gd name="connsiteX7" fmla="*/ 30188 w 223288"/>
                      <a:gd name="connsiteY7" fmla="*/ 38100 h 114697"/>
                      <a:gd name="connsiteX8" fmla="*/ 37332 w 223288"/>
                      <a:gd name="connsiteY8" fmla="*/ 35719 h 114697"/>
                      <a:gd name="connsiteX9" fmla="*/ 56382 w 223288"/>
                      <a:gd name="connsiteY9" fmla="*/ 35719 h 114697"/>
                      <a:gd name="connsiteX10" fmla="*/ 70670 w 223288"/>
                      <a:gd name="connsiteY10" fmla="*/ 26194 h 114697"/>
                      <a:gd name="connsiteX11" fmla="*/ 77813 w 223288"/>
                      <a:gd name="connsiteY11" fmla="*/ 11906 h 114697"/>
                      <a:gd name="connsiteX12" fmla="*/ 99245 w 223288"/>
                      <a:gd name="connsiteY12" fmla="*/ 0 h 114697"/>
                      <a:gd name="connsiteX13" fmla="*/ 106388 w 223288"/>
                      <a:gd name="connsiteY13" fmla="*/ 2381 h 114697"/>
                      <a:gd name="connsiteX14" fmla="*/ 118295 w 223288"/>
                      <a:gd name="connsiteY14" fmla="*/ 4762 h 114697"/>
                      <a:gd name="connsiteX15" fmla="*/ 130201 w 223288"/>
                      <a:gd name="connsiteY15" fmla="*/ 7144 h 114697"/>
                      <a:gd name="connsiteX16" fmla="*/ 137345 w 223288"/>
                      <a:gd name="connsiteY16" fmla="*/ 11906 h 114697"/>
                      <a:gd name="connsiteX17" fmla="*/ 158776 w 223288"/>
                      <a:gd name="connsiteY17" fmla="*/ 7144 h 114697"/>
                      <a:gd name="connsiteX18" fmla="*/ 180207 w 223288"/>
                      <a:gd name="connsiteY18" fmla="*/ 9525 h 114697"/>
                      <a:gd name="connsiteX19" fmla="*/ 194495 w 223288"/>
                      <a:gd name="connsiteY19" fmla="*/ 14287 h 114697"/>
                      <a:gd name="connsiteX20" fmla="*/ 208782 w 223288"/>
                      <a:gd name="connsiteY20" fmla="*/ 16669 h 114697"/>
                      <a:gd name="connsiteX21" fmla="*/ 218307 w 223288"/>
                      <a:gd name="connsiteY21" fmla="*/ 40481 h 114697"/>
                      <a:gd name="connsiteX22" fmla="*/ 218307 w 223288"/>
                      <a:gd name="connsiteY22" fmla="*/ 54769 h 114697"/>
                      <a:gd name="connsiteX23" fmla="*/ 196876 w 223288"/>
                      <a:gd name="connsiteY23" fmla="*/ 61912 h 114697"/>
                      <a:gd name="connsiteX24" fmla="*/ 189732 w 223288"/>
                      <a:gd name="connsiteY24" fmla="*/ 64294 h 114697"/>
                      <a:gd name="connsiteX25" fmla="*/ 168301 w 223288"/>
                      <a:gd name="connsiteY25" fmla="*/ 73819 h 114697"/>
                      <a:gd name="connsiteX26" fmla="*/ 161157 w 223288"/>
                      <a:gd name="connsiteY26" fmla="*/ 76200 h 114697"/>
                      <a:gd name="connsiteX27" fmla="*/ 39713 w 223288"/>
                      <a:gd name="connsiteY27" fmla="*/ 111919 h 114697"/>
                      <a:gd name="connsiteX28" fmla="*/ 32570 w 223288"/>
                      <a:gd name="connsiteY28" fmla="*/ 114300 h 114697"/>
                      <a:gd name="connsiteX29" fmla="*/ 13520 w 223288"/>
                      <a:gd name="connsiteY29" fmla="*/ 114300 h 11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23288" h="114697">
                        <a:moveTo>
                          <a:pt x="13520" y="114300"/>
                        </a:moveTo>
                        <a:cubicBezTo>
                          <a:pt x="9154" y="113903"/>
                          <a:pt x="8151" y="113694"/>
                          <a:pt x="6376" y="111919"/>
                        </a:cubicBezTo>
                        <a:cubicBezTo>
                          <a:pt x="0" y="105543"/>
                          <a:pt x="6126" y="102893"/>
                          <a:pt x="8757" y="97631"/>
                        </a:cubicBezTo>
                        <a:cubicBezTo>
                          <a:pt x="9879" y="95386"/>
                          <a:pt x="10344" y="92868"/>
                          <a:pt x="11138" y="90487"/>
                        </a:cubicBezTo>
                        <a:cubicBezTo>
                          <a:pt x="10344" y="84137"/>
                          <a:pt x="8301" y="77820"/>
                          <a:pt x="8757" y="71437"/>
                        </a:cubicBezTo>
                        <a:cubicBezTo>
                          <a:pt x="9437" y="61918"/>
                          <a:pt x="13579" y="57061"/>
                          <a:pt x="18282" y="50006"/>
                        </a:cubicBezTo>
                        <a:cubicBezTo>
                          <a:pt x="17488" y="47625"/>
                          <a:pt x="14126" y="44637"/>
                          <a:pt x="15901" y="42862"/>
                        </a:cubicBezTo>
                        <a:cubicBezTo>
                          <a:pt x="19451" y="39312"/>
                          <a:pt x="25426" y="39687"/>
                          <a:pt x="30188" y="38100"/>
                        </a:cubicBezTo>
                        <a:lnTo>
                          <a:pt x="37332" y="35719"/>
                        </a:lnTo>
                        <a:cubicBezTo>
                          <a:pt x="45437" y="38420"/>
                          <a:pt x="46657" y="40139"/>
                          <a:pt x="56382" y="35719"/>
                        </a:cubicBezTo>
                        <a:cubicBezTo>
                          <a:pt x="61593" y="33350"/>
                          <a:pt x="70670" y="26194"/>
                          <a:pt x="70670" y="26194"/>
                        </a:cubicBezTo>
                        <a:cubicBezTo>
                          <a:pt x="72368" y="21099"/>
                          <a:pt x="73469" y="15707"/>
                          <a:pt x="77813" y="11906"/>
                        </a:cubicBezTo>
                        <a:cubicBezTo>
                          <a:pt x="87890" y="3088"/>
                          <a:pt x="89433" y="3270"/>
                          <a:pt x="99245" y="0"/>
                        </a:cubicBezTo>
                        <a:cubicBezTo>
                          <a:pt x="101626" y="794"/>
                          <a:pt x="104428" y="813"/>
                          <a:pt x="106388" y="2381"/>
                        </a:cubicBezTo>
                        <a:cubicBezTo>
                          <a:pt x="115769" y="9886"/>
                          <a:pt x="105739" y="13133"/>
                          <a:pt x="118295" y="4762"/>
                        </a:cubicBezTo>
                        <a:cubicBezTo>
                          <a:pt x="122264" y="5556"/>
                          <a:pt x="126411" y="5723"/>
                          <a:pt x="130201" y="7144"/>
                        </a:cubicBezTo>
                        <a:cubicBezTo>
                          <a:pt x="132881" y="8149"/>
                          <a:pt x="134501" y="11590"/>
                          <a:pt x="137345" y="11906"/>
                        </a:cubicBezTo>
                        <a:cubicBezTo>
                          <a:pt x="143631" y="12604"/>
                          <a:pt x="152499" y="9236"/>
                          <a:pt x="158776" y="7144"/>
                        </a:cubicBezTo>
                        <a:cubicBezTo>
                          <a:pt x="165920" y="7938"/>
                          <a:pt x="173159" y="8116"/>
                          <a:pt x="180207" y="9525"/>
                        </a:cubicBezTo>
                        <a:cubicBezTo>
                          <a:pt x="185130" y="10509"/>
                          <a:pt x="189543" y="13461"/>
                          <a:pt x="194495" y="14287"/>
                        </a:cubicBezTo>
                        <a:lnTo>
                          <a:pt x="208782" y="16669"/>
                        </a:lnTo>
                        <a:cubicBezTo>
                          <a:pt x="211957" y="24606"/>
                          <a:pt x="215238" y="32502"/>
                          <a:pt x="218307" y="40481"/>
                        </a:cubicBezTo>
                        <a:cubicBezTo>
                          <a:pt x="219675" y="44039"/>
                          <a:pt x="223288" y="51211"/>
                          <a:pt x="218307" y="54769"/>
                        </a:cubicBezTo>
                        <a:cubicBezTo>
                          <a:pt x="218305" y="54771"/>
                          <a:pt x="200449" y="60721"/>
                          <a:pt x="196876" y="61912"/>
                        </a:cubicBezTo>
                        <a:cubicBezTo>
                          <a:pt x="194495" y="62706"/>
                          <a:pt x="191821" y="62902"/>
                          <a:pt x="189732" y="64294"/>
                        </a:cubicBezTo>
                        <a:cubicBezTo>
                          <a:pt x="178412" y="71840"/>
                          <a:pt x="185301" y="68152"/>
                          <a:pt x="168301" y="73819"/>
                        </a:cubicBezTo>
                        <a:cubicBezTo>
                          <a:pt x="165920" y="74613"/>
                          <a:pt x="175445" y="70644"/>
                          <a:pt x="161157" y="76200"/>
                        </a:cubicBezTo>
                        <a:lnTo>
                          <a:pt x="39713" y="111919"/>
                        </a:lnTo>
                        <a:cubicBezTo>
                          <a:pt x="37307" y="112632"/>
                          <a:pt x="35080" y="114300"/>
                          <a:pt x="32570" y="114300"/>
                        </a:cubicBezTo>
                        <a:cubicBezTo>
                          <a:pt x="23803" y="114300"/>
                          <a:pt x="17886" y="114697"/>
                          <a:pt x="13520" y="11430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3" name="Jagatsinghpur">
                    <a:extLst>
                      <a:ext uri="{FF2B5EF4-FFF2-40B4-BE49-F238E27FC236}">
                        <a16:creationId xmlns:a16="http://schemas.microsoft.com/office/drawing/2014/main" id="{CB75DC54-2868-4504-8E7C-DCD05869E376}"/>
                      </a:ext>
                    </a:extLst>
                  </p:cNvPr>
                  <p:cNvSpPr/>
                  <p:nvPr/>
                </p:nvSpPr>
                <p:spPr>
                  <a:xfrm>
                    <a:off x="4943477" y="5106614"/>
                    <a:ext cx="208388" cy="151583"/>
                  </a:xfrm>
                  <a:custGeom>
                    <a:avLst/>
                    <a:gdLst>
                      <a:gd name="connsiteX0" fmla="*/ 66675 w 165527"/>
                      <a:gd name="connsiteY0" fmla="*/ 140494 h 140891"/>
                      <a:gd name="connsiteX1" fmla="*/ 57150 w 165527"/>
                      <a:gd name="connsiteY1" fmla="*/ 126207 h 140891"/>
                      <a:gd name="connsiteX2" fmla="*/ 52387 w 165527"/>
                      <a:gd name="connsiteY2" fmla="*/ 111919 h 140891"/>
                      <a:gd name="connsiteX3" fmla="*/ 38100 w 165527"/>
                      <a:gd name="connsiteY3" fmla="*/ 102394 h 140891"/>
                      <a:gd name="connsiteX4" fmla="*/ 30956 w 165527"/>
                      <a:gd name="connsiteY4" fmla="*/ 88107 h 140891"/>
                      <a:gd name="connsiteX5" fmla="*/ 26193 w 165527"/>
                      <a:gd name="connsiteY5" fmla="*/ 80963 h 140891"/>
                      <a:gd name="connsiteX6" fmla="*/ 23812 w 165527"/>
                      <a:gd name="connsiteY6" fmla="*/ 57150 h 140891"/>
                      <a:gd name="connsiteX7" fmla="*/ 26193 w 165527"/>
                      <a:gd name="connsiteY7" fmla="*/ 50007 h 140891"/>
                      <a:gd name="connsiteX8" fmla="*/ 16668 w 165527"/>
                      <a:gd name="connsiteY8" fmla="*/ 38100 h 140891"/>
                      <a:gd name="connsiteX9" fmla="*/ 14287 w 165527"/>
                      <a:gd name="connsiteY9" fmla="*/ 30957 h 140891"/>
                      <a:gd name="connsiteX10" fmla="*/ 4762 w 165527"/>
                      <a:gd name="connsiteY10" fmla="*/ 16669 h 140891"/>
                      <a:gd name="connsiteX11" fmla="*/ 0 w 165527"/>
                      <a:gd name="connsiteY11" fmla="*/ 9525 h 140891"/>
                      <a:gd name="connsiteX12" fmla="*/ 9525 w 165527"/>
                      <a:gd name="connsiteY12" fmla="*/ 0 h 140891"/>
                      <a:gd name="connsiteX13" fmla="*/ 33337 w 165527"/>
                      <a:gd name="connsiteY13" fmla="*/ 7144 h 140891"/>
                      <a:gd name="connsiteX14" fmla="*/ 73818 w 165527"/>
                      <a:gd name="connsiteY14" fmla="*/ 9525 h 140891"/>
                      <a:gd name="connsiteX15" fmla="*/ 80962 w 165527"/>
                      <a:gd name="connsiteY15" fmla="*/ 14288 h 140891"/>
                      <a:gd name="connsiteX16" fmla="*/ 107156 w 165527"/>
                      <a:gd name="connsiteY16" fmla="*/ 19050 h 140891"/>
                      <a:gd name="connsiteX17" fmla="*/ 121443 w 165527"/>
                      <a:gd name="connsiteY17" fmla="*/ 23813 h 140891"/>
                      <a:gd name="connsiteX18" fmla="*/ 128587 w 165527"/>
                      <a:gd name="connsiteY18" fmla="*/ 26194 h 140891"/>
                      <a:gd name="connsiteX19" fmla="*/ 135731 w 165527"/>
                      <a:gd name="connsiteY19" fmla="*/ 30957 h 140891"/>
                      <a:gd name="connsiteX20" fmla="*/ 138112 w 165527"/>
                      <a:gd name="connsiteY20" fmla="*/ 38100 h 140891"/>
                      <a:gd name="connsiteX21" fmla="*/ 164306 w 165527"/>
                      <a:gd name="connsiteY21" fmla="*/ 45244 h 140891"/>
                      <a:gd name="connsiteX22" fmla="*/ 150018 w 165527"/>
                      <a:gd name="connsiteY22" fmla="*/ 54769 h 140891"/>
                      <a:gd name="connsiteX23" fmla="*/ 135731 w 165527"/>
                      <a:gd name="connsiteY23" fmla="*/ 64294 h 140891"/>
                      <a:gd name="connsiteX24" fmla="*/ 128587 w 165527"/>
                      <a:gd name="connsiteY24" fmla="*/ 69057 h 140891"/>
                      <a:gd name="connsiteX25" fmla="*/ 121443 w 165527"/>
                      <a:gd name="connsiteY25" fmla="*/ 71438 h 140891"/>
                      <a:gd name="connsiteX26" fmla="*/ 111918 w 165527"/>
                      <a:gd name="connsiteY26" fmla="*/ 92869 h 140891"/>
                      <a:gd name="connsiteX27" fmla="*/ 97631 w 165527"/>
                      <a:gd name="connsiteY27" fmla="*/ 102394 h 140891"/>
                      <a:gd name="connsiteX28" fmla="*/ 90487 w 165527"/>
                      <a:gd name="connsiteY28" fmla="*/ 116682 h 140891"/>
                      <a:gd name="connsiteX29" fmla="*/ 83343 w 165527"/>
                      <a:gd name="connsiteY29" fmla="*/ 123825 h 140891"/>
                      <a:gd name="connsiteX30" fmla="*/ 66675 w 165527"/>
                      <a:gd name="connsiteY30" fmla="*/ 140494 h 140891"/>
                      <a:gd name="connsiteX0" fmla="*/ 66675 w 165527"/>
                      <a:gd name="connsiteY0" fmla="*/ 137318 h 137715"/>
                      <a:gd name="connsiteX1" fmla="*/ 57150 w 165527"/>
                      <a:gd name="connsiteY1" fmla="*/ 123031 h 137715"/>
                      <a:gd name="connsiteX2" fmla="*/ 52387 w 165527"/>
                      <a:gd name="connsiteY2" fmla="*/ 108743 h 137715"/>
                      <a:gd name="connsiteX3" fmla="*/ 38100 w 165527"/>
                      <a:gd name="connsiteY3" fmla="*/ 99218 h 137715"/>
                      <a:gd name="connsiteX4" fmla="*/ 30956 w 165527"/>
                      <a:gd name="connsiteY4" fmla="*/ 84931 h 137715"/>
                      <a:gd name="connsiteX5" fmla="*/ 26193 w 165527"/>
                      <a:gd name="connsiteY5" fmla="*/ 77787 h 137715"/>
                      <a:gd name="connsiteX6" fmla="*/ 23812 w 165527"/>
                      <a:gd name="connsiteY6" fmla="*/ 53974 h 137715"/>
                      <a:gd name="connsiteX7" fmla="*/ 26193 w 165527"/>
                      <a:gd name="connsiteY7" fmla="*/ 46831 h 137715"/>
                      <a:gd name="connsiteX8" fmla="*/ 16668 w 165527"/>
                      <a:gd name="connsiteY8" fmla="*/ 34924 h 137715"/>
                      <a:gd name="connsiteX9" fmla="*/ 14287 w 165527"/>
                      <a:gd name="connsiteY9" fmla="*/ 27781 h 137715"/>
                      <a:gd name="connsiteX10" fmla="*/ 4762 w 165527"/>
                      <a:gd name="connsiteY10" fmla="*/ 13493 h 137715"/>
                      <a:gd name="connsiteX11" fmla="*/ 0 w 165527"/>
                      <a:gd name="connsiteY11" fmla="*/ 6349 h 137715"/>
                      <a:gd name="connsiteX12" fmla="*/ 71437 w 165527"/>
                      <a:gd name="connsiteY12" fmla="*/ 47581 h 137715"/>
                      <a:gd name="connsiteX13" fmla="*/ 33337 w 165527"/>
                      <a:gd name="connsiteY13" fmla="*/ 3968 h 137715"/>
                      <a:gd name="connsiteX14" fmla="*/ 73818 w 165527"/>
                      <a:gd name="connsiteY14" fmla="*/ 6349 h 137715"/>
                      <a:gd name="connsiteX15" fmla="*/ 80962 w 165527"/>
                      <a:gd name="connsiteY15" fmla="*/ 11112 h 137715"/>
                      <a:gd name="connsiteX16" fmla="*/ 107156 w 165527"/>
                      <a:gd name="connsiteY16" fmla="*/ 15874 h 137715"/>
                      <a:gd name="connsiteX17" fmla="*/ 121443 w 165527"/>
                      <a:gd name="connsiteY17" fmla="*/ 20637 h 137715"/>
                      <a:gd name="connsiteX18" fmla="*/ 128587 w 165527"/>
                      <a:gd name="connsiteY18" fmla="*/ 23018 h 137715"/>
                      <a:gd name="connsiteX19" fmla="*/ 135731 w 165527"/>
                      <a:gd name="connsiteY19" fmla="*/ 27781 h 137715"/>
                      <a:gd name="connsiteX20" fmla="*/ 138112 w 165527"/>
                      <a:gd name="connsiteY20" fmla="*/ 34924 h 137715"/>
                      <a:gd name="connsiteX21" fmla="*/ 164306 w 165527"/>
                      <a:gd name="connsiteY21" fmla="*/ 42068 h 137715"/>
                      <a:gd name="connsiteX22" fmla="*/ 150018 w 165527"/>
                      <a:gd name="connsiteY22" fmla="*/ 51593 h 137715"/>
                      <a:gd name="connsiteX23" fmla="*/ 135731 w 165527"/>
                      <a:gd name="connsiteY23" fmla="*/ 61118 h 137715"/>
                      <a:gd name="connsiteX24" fmla="*/ 128587 w 165527"/>
                      <a:gd name="connsiteY24" fmla="*/ 65881 h 137715"/>
                      <a:gd name="connsiteX25" fmla="*/ 121443 w 165527"/>
                      <a:gd name="connsiteY25" fmla="*/ 68262 h 137715"/>
                      <a:gd name="connsiteX26" fmla="*/ 111918 w 165527"/>
                      <a:gd name="connsiteY26" fmla="*/ 89693 h 137715"/>
                      <a:gd name="connsiteX27" fmla="*/ 97631 w 165527"/>
                      <a:gd name="connsiteY27" fmla="*/ 99218 h 137715"/>
                      <a:gd name="connsiteX28" fmla="*/ 90487 w 165527"/>
                      <a:gd name="connsiteY28" fmla="*/ 113506 h 137715"/>
                      <a:gd name="connsiteX29" fmla="*/ 83343 w 165527"/>
                      <a:gd name="connsiteY29" fmla="*/ 120649 h 137715"/>
                      <a:gd name="connsiteX30" fmla="*/ 66675 w 165527"/>
                      <a:gd name="connsiteY30" fmla="*/ 137318 h 137715"/>
                      <a:gd name="connsiteX0" fmla="*/ 66675 w 165527"/>
                      <a:gd name="connsiteY0" fmla="*/ 137318 h 137715"/>
                      <a:gd name="connsiteX1" fmla="*/ 57150 w 165527"/>
                      <a:gd name="connsiteY1" fmla="*/ 123031 h 137715"/>
                      <a:gd name="connsiteX2" fmla="*/ 52387 w 165527"/>
                      <a:gd name="connsiteY2" fmla="*/ 108743 h 137715"/>
                      <a:gd name="connsiteX3" fmla="*/ 38100 w 165527"/>
                      <a:gd name="connsiteY3" fmla="*/ 99218 h 137715"/>
                      <a:gd name="connsiteX4" fmla="*/ 30956 w 165527"/>
                      <a:gd name="connsiteY4" fmla="*/ 84931 h 137715"/>
                      <a:gd name="connsiteX5" fmla="*/ 26193 w 165527"/>
                      <a:gd name="connsiteY5" fmla="*/ 77787 h 137715"/>
                      <a:gd name="connsiteX6" fmla="*/ 23812 w 165527"/>
                      <a:gd name="connsiteY6" fmla="*/ 53974 h 137715"/>
                      <a:gd name="connsiteX7" fmla="*/ 26193 w 165527"/>
                      <a:gd name="connsiteY7" fmla="*/ 46831 h 137715"/>
                      <a:gd name="connsiteX8" fmla="*/ 16668 w 165527"/>
                      <a:gd name="connsiteY8" fmla="*/ 34924 h 137715"/>
                      <a:gd name="connsiteX9" fmla="*/ 14287 w 165527"/>
                      <a:gd name="connsiteY9" fmla="*/ 27781 h 137715"/>
                      <a:gd name="connsiteX10" fmla="*/ 4762 w 165527"/>
                      <a:gd name="connsiteY10" fmla="*/ 13493 h 137715"/>
                      <a:gd name="connsiteX11" fmla="*/ 0 w 165527"/>
                      <a:gd name="connsiteY11" fmla="*/ 6349 h 137715"/>
                      <a:gd name="connsiteX12" fmla="*/ 71437 w 165527"/>
                      <a:gd name="connsiteY12" fmla="*/ 47581 h 137715"/>
                      <a:gd name="connsiteX13" fmla="*/ 33337 w 165527"/>
                      <a:gd name="connsiteY13" fmla="*/ 3968 h 137715"/>
                      <a:gd name="connsiteX14" fmla="*/ 73818 w 165527"/>
                      <a:gd name="connsiteY14" fmla="*/ 6349 h 137715"/>
                      <a:gd name="connsiteX15" fmla="*/ 80962 w 165527"/>
                      <a:gd name="connsiteY15" fmla="*/ 11112 h 137715"/>
                      <a:gd name="connsiteX16" fmla="*/ 107156 w 165527"/>
                      <a:gd name="connsiteY16" fmla="*/ 15874 h 137715"/>
                      <a:gd name="connsiteX17" fmla="*/ 121443 w 165527"/>
                      <a:gd name="connsiteY17" fmla="*/ 20637 h 137715"/>
                      <a:gd name="connsiteX18" fmla="*/ 128587 w 165527"/>
                      <a:gd name="connsiteY18" fmla="*/ 23018 h 137715"/>
                      <a:gd name="connsiteX19" fmla="*/ 135731 w 165527"/>
                      <a:gd name="connsiteY19" fmla="*/ 27781 h 137715"/>
                      <a:gd name="connsiteX20" fmla="*/ 138112 w 165527"/>
                      <a:gd name="connsiteY20" fmla="*/ 34924 h 137715"/>
                      <a:gd name="connsiteX21" fmla="*/ 164306 w 165527"/>
                      <a:gd name="connsiteY21" fmla="*/ 42068 h 137715"/>
                      <a:gd name="connsiteX22" fmla="*/ 150018 w 165527"/>
                      <a:gd name="connsiteY22" fmla="*/ 51593 h 137715"/>
                      <a:gd name="connsiteX23" fmla="*/ 135731 w 165527"/>
                      <a:gd name="connsiteY23" fmla="*/ 61118 h 137715"/>
                      <a:gd name="connsiteX24" fmla="*/ 128587 w 165527"/>
                      <a:gd name="connsiteY24" fmla="*/ 65881 h 137715"/>
                      <a:gd name="connsiteX25" fmla="*/ 121443 w 165527"/>
                      <a:gd name="connsiteY25" fmla="*/ 68262 h 137715"/>
                      <a:gd name="connsiteX26" fmla="*/ 111918 w 165527"/>
                      <a:gd name="connsiteY26" fmla="*/ 89693 h 137715"/>
                      <a:gd name="connsiteX27" fmla="*/ 97631 w 165527"/>
                      <a:gd name="connsiteY27" fmla="*/ 99218 h 137715"/>
                      <a:gd name="connsiteX28" fmla="*/ 90487 w 165527"/>
                      <a:gd name="connsiteY28" fmla="*/ 113506 h 137715"/>
                      <a:gd name="connsiteX29" fmla="*/ 83343 w 165527"/>
                      <a:gd name="connsiteY29" fmla="*/ 120649 h 137715"/>
                      <a:gd name="connsiteX30" fmla="*/ 66675 w 165527"/>
                      <a:gd name="connsiteY30" fmla="*/ 137318 h 137715"/>
                      <a:gd name="connsiteX0" fmla="*/ 66675 w 165527"/>
                      <a:gd name="connsiteY0" fmla="*/ 137318 h 137715"/>
                      <a:gd name="connsiteX1" fmla="*/ 57150 w 165527"/>
                      <a:gd name="connsiteY1" fmla="*/ 123031 h 137715"/>
                      <a:gd name="connsiteX2" fmla="*/ 52387 w 165527"/>
                      <a:gd name="connsiteY2" fmla="*/ 108743 h 137715"/>
                      <a:gd name="connsiteX3" fmla="*/ 38100 w 165527"/>
                      <a:gd name="connsiteY3" fmla="*/ 99218 h 137715"/>
                      <a:gd name="connsiteX4" fmla="*/ 30956 w 165527"/>
                      <a:gd name="connsiteY4" fmla="*/ 84931 h 137715"/>
                      <a:gd name="connsiteX5" fmla="*/ 26193 w 165527"/>
                      <a:gd name="connsiteY5" fmla="*/ 77787 h 137715"/>
                      <a:gd name="connsiteX6" fmla="*/ 23812 w 165527"/>
                      <a:gd name="connsiteY6" fmla="*/ 53974 h 137715"/>
                      <a:gd name="connsiteX7" fmla="*/ 26193 w 165527"/>
                      <a:gd name="connsiteY7" fmla="*/ 46831 h 137715"/>
                      <a:gd name="connsiteX8" fmla="*/ 16668 w 165527"/>
                      <a:gd name="connsiteY8" fmla="*/ 34924 h 137715"/>
                      <a:gd name="connsiteX9" fmla="*/ 14287 w 165527"/>
                      <a:gd name="connsiteY9" fmla="*/ 27781 h 137715"/>
                      <a:gd name="connsiteX10" fmla="*/ 4762 w 165527"/>
                      <a:gd name="connsiteY10" fmla="*/ 13493 h 137715"/>
                      <a:gd name="connsiteX11" fmla="*/ 0 w 165527"/>
                      <a:gd name="connsiteY11" fmla="*/ 6349 h 137715"/>
                      <a:gd name="connsiteX12" fmla="*/ 71437 w 165527"/>
                      <a:gd name="connsiteY12" fmla="*/ 47581 h 137715"/>
                      <a:gd name="connsiteX13" fmla="*/ 33337 w 165527"/>
                      <a:gd name="connsiteY13" fmla="*/ 3968 h 137715"/>
                      <a:gd name="connsiteX14" fmla="*/ 73818 w 165527"/>
                      <a:gd name="connsiteY14" fmla="*/ 6349 h 137715"/>
                      <a:gd name="connsiteX15" fmla="*/ 80962 w 165527"/>
                      <a:gd name="connsiteY15" fmla="*/ 11112 h 137715"/>
                      <a:gd name="connsiteX16" fmla="*/ 107156 w 165527"/>
                      <a:gd name="connsiteY16" fmla="*/ 15874 h 137715"/>
                      <a:gd name="connsiteX17" fmla="*/ 121443 w 165527"/>
                      <a:gd name="connsiteY17" fmla="*/ 20637 h 137715"/>
                      <a:gd name="connsiteX18" fmla="*/ 128587 w 165527"/>
                      <a:gd name="connsiteY18" fmla="*/ 23018 h 137715"/>
                      <a:gd name="connsiteX19" fmla="*/ 135731 w 165527"/>
                      <a:gd name="connsiteY19" fmla="*/ 27781 h 137715"/>
                      <a:gd name="connsiteX20" fmla="*/ 138112 w 165527"/>
                      <a:gd name="connsiteY20" fmla="*/ 34924 h 137715"/>
                      <a:gd name="connsiteX21" fmla="*/ 164306 w 165527"/>
                      <a:gd name="connsiteY21" fmla="*/ 42068 h 137715"/>
                      <a:gd name="connsiteX22" fmla="*/ 150018 w 165527"/>
                      <a:gd name="connsiteY22" fmla="*/ 51593 h 137715"/>
                      <a:gd name="connsiteX23" fmla="*/ 135731 w 165527"/>
                      <a:gd name="connsiteY23" fmla="*/ 61118 h 137715"/>
                      <a:gd name="connsiteX24" fmla="*/ 128587 w 165527"/>
                      <a:gd name="connsiteY24" fmla="*/ 65881 h 137715"/>
                      <a:gd name="connsiteX25" fmla="*/ 121443 w 165527"/>
                      <a:gd name="connsiteY25" fmla="*/ 68262 h 137715"/>
                      <a:gd name="connsiteX26" fmla="*/ 111918 w 165527"/>
                      <a:gd name="connsiteY26" fmla="*/ 89693 h 137715"/>
                      <a:gd name="connsiteX27" fmla="*/ 97631 w 165527"/>
                      <a:gd name="connsiteY27" fmla="*/ 99218 h 137715"/>
                      <a:gd name="connsiteX28" fmla="*/ 90487 w 165527"/>
                      <a:gd name="connsiteY28" fmla="*/ 113506 h 137715"/>
                      <a:gd name="connsiteX29" fmla="*/ 83343 w 165527"/>
                      <a:gd name="connsiteY29" fmla="*/ 120649 h 137715"/>
                      <a:gd name="connsiteX30" fmla="*/ 66675 w 165527"/>
                      <a:gd name="connsiteY30" fmla="*/ 137318 h 137715"/>
                      <a:gd name="connsiteX0" fmla="*/ 116060 w 214912"/>
                      <a:gd name="connsiteY0" fmla="*/ 151186 h 151583"/>
                      <a:gd name="connsiteX1" fmla="*/ 106535 w 214912"/>
                      <a:gd name="connsiteY1" fmla="*/ 136899 h 151583"/>
                      <a:gd name="connsiteX2" fmla="*/ 101772 w 214912"/>
                      <a:gd name="connsiteY2" fmla="*/ 122611 h 151583"/>
                      <a:gd name="connsiteX3" fmla="*/ 87485 w 214912"/>
                      <a:gd name="connsiteY3" fmla="*/ 113086 h 151583"/>
                      <a:gd name="connsiteX4" fmla="*/ 80341 w 214912"/>
                      <a:gd name="connsiteY4" fmla="*/ 98799 h 151583"/>
                      <a:gd name="connsiteX5" fmla="*/ 75578 w 214912"/>
                      <a:gd name="connsiteY5" fmla="*/ 91655 h 151583"/>
                      <a:gd name="connsiteX6" fmla="*/ 73197 w 214912"/>
                      <a:gd name="connsiteY6" fmla="*/ 67842 h 151583"/>
                      <a:gd name="connsiteX7" fmla="*/ 75578 w 214912"/>
                      <a:gd name="connsiteY7" fmla="*/ 60699 h 151583"/>
                      <a:gd name="connsiteX8" fmla="*/ 66053 w 214912"/>
                      <a:gd name="connsiteY8" fmla="*/ 48792 h 151583"/>
                      <a:gd name="connsiteX9" fmla="*/ 63672 w 214912"/>
                      <a:gd name="connsiteY9" fmla="*/ 41649 h 151583"/>
                      <a:gd name="connsiteX10" fmla="*/ 54147 w 214912"/>
                      <a:gd name="connsiteY10" fmla="*/ 27361 h 151583"/>
                      <a:gd name="connsiteX11" fmla="*/ 49385 w 214912"/>
                      <a:gd name="connsiteY11" fmla="*/ 20217 h 151583"/>
                      <a:gd name="connsiteX12" fmla="*/ 32497 w 214912"/>
                      <a:gd name="connsiteY12" fmla="*/ 18587 h 151583"/>
                      <a:gd name="connsiteX13" fmla="*/ 82722 w 214912"/>
                      <a:gd name="connsiteY13" fmla="*/ 17836 h 151583"/>
                      <a:gd name="connsiteX14" fmla="*/ 123203 w 214912"/>
                      <a:gd name="connsiteY14" fmla="*/ 20217 h 151583"/>
                      <a:gd name="connsiteX15" fmla="*/ 130347 w 214912"/>
                      <a:gd name="connsiteY15" fmla="*/ 24980 h 151583"/>
                      <a:gd name="connsiteX16" fmla="*/ 156541 w 214912"/>
                      <a:gd name="connsiteY16" fmla="*/ 29742 h 151583"/>
                      <a:gd name="connsiteX17" fmla="*/ 170828 w 214912"/>
                      <a:gd name="connsiteY17" fmla="*/ 34505 h 151583"/>
                      <a:gd name="connsiteX18" fmla="*/ 177972 w 214912"/>
                      <a:gd name="connsiteY18" fmla="*/ 36886 h 151583"/>
                      <a:gd name="connsiteX19" fmla="*/ 185116 w 214912"/>
                      <a:gd name="connsiteY19" fmla="*/ 41649 h 151583"/>
                      <a:gd name="connsiteX20" fmla="*/ 187497 w 214912"/>
                      <a:gd name="connsiteY20" fmla="*/ 48792 h 151583"/>
                      <a:gd name="connsiteX21" fmla="*/ 213691 w 214912"/>
                      <a:gd name="connsiteY21" fmla="*/ 55936 h 151583"/>
                      <a:gd name="connsiteX22" fmla="*/ 199403 w 214912"/>
                      <a:gd name="connsiteY22" fmla="*/ 65461 h 151583"/>
                      <a:gd name="connsiteX23" fmla="*/ 185116 w 214912"/>
                      <a:gd name="connsiteY23" fmla="*/ 74986 h 151583"/>
                      <a:gd name="connsiteX24" fmla="*/ 177972 w 214912"/>
                      <a:gd name="connsiteY24" fmla="*/ 79749 h 151583"/>
                      <a:gd name="connsiteX25" fmla="*/ 170828 w 214912"/>
                      <a:gd name="connsiteY25" fmla="*/ 82130 h 151583"/>
                      <a:gd name="connsiteX26" fmla="*/ 161303 w 214912"/>
                      <a:gd name="connsiteY26" fmla="*/ 103561 h 151583"/>
                      <a:gd name="connsiteX27" fmla="*/ 147016 w 214912"/>
                      <a:gd name="connsiteY27" fmla="*/ 113086 h 151583"/>
                      <a:gd name="connsiteX28" fmla="*/ 139872 w 214912"/>
                      <a:gd name="connsiteY28" fmla="*/ 127374 h 151583"/>
                      <a:gd name="connsiteX29" fmla="*/ 132728 w 214912"/>
                      <a:gd name="connsiteY29" fmla="*/ 134517 h 151583"/>
                      <a:gd name="connsiteX30" fmla="*/ 116060 w 214912"/>
                      <a:gd name="connsiteY30" fmla="*/ 151186 h 151583"/>
                      <a:gd name="connsiteX0" fmla="*/ 116060 w 214912"/>
                      <a:gd name="connsiteY0" fmla="*/ 146423 h 146820"/>
                      <a:gd name="connsiteX1" fmla="*/ 106535 w 214912"/>
                      <a:gd name="connsiteY1" fmla="*/ 132136 h 146820"/>
                      <a:gd name="connsiteX2" fmla="*/ 101772 w 214912"/>
                      <a:gd name="connsiteY2" fmla="*/ 117848 h 146820"/>
                      <a:gd name="connsiteX3" fmla="*/ 87485 w 214912"/>
                      <a:gd name="connsiteY3" fmla="*/ 108323 h 146820"/>
                      <a:gd name="connsiteX4" fmla="*/ 80341 w 214912"/>
                      <a:gd name="connsiteY4" fmla="*/ 94036 h 146820"/>
                      <a:gd name="connsiteX5" fmla="*/ 75578 w 214912"/>
                      <a:gd name="connsiteY5" fmla="*/ 86892 h 146820"/>
                      <a:gd name="connsiteX6" fmla="*/ 73197 w 214912"/>
                      <a:gd name="connsiteY6" fmla="*/ 63079 h 146820"/>
                      <a:gd name="connsiteX7" fmla="*/ 75578 w 214912"/>
                      <a:gd name="connsiteY7" fmla="*/ 55936 h 146820"/>
                      <a:gd name="connsiteX8" fmla="*/ 66053 w 214912"/>
                      <a:gd name="connsiteY8" fmla="*/ 44029 h 146820"/>
                      <a:gd name="connsiteX9" fmla="*/ 63672 w 214912"/>
                      <a:gd name="connsiteY9" fmla="*/ 36886 h 146820"/>
                      <a:gd name="connsiteX10" fmla="*/ 54147 w 214912"/>
                      <a:gd name="connsiteY10" fmla="*/ 22598 h 146820"/>
                      <a:gd name="connsiteX11" fmla="*/ 49385 w 214912"/>
                      <a:gd name="connsiteY11" fmla="*/ 15454 h 146820"/>
                      <a:gd name="connsiteX12" fmla="*/ 32497 w 214912"/>
                      <a:gd name="connsiteY12" fmla="*/ 13824 h 146820"/>
                      <a:gd name="connsiteX13" fmla="*/ 82722 w 214912"/>
                      <a:gd name="connsiteY13" fmla="*/ 13073 h 146820"/>
                      <a:gd name="connsiteX14" fmla="*/ 123203 w 214912"/>
                      <a:gd name="connsiteY14" fmla="*/ 15454 h 146820"/>
                      <a:gd name="connsiteX15" fmla="*/ 130347 w 214912"/>
                      <a:gd name="connsiteY15" fmla="*/ 20217 h 146820"/>
                      <a:gd name="connsiteX16" fmla="*/ 156541 w 214912"/>
                      <a:gd name="connsiteY16" fmla="*/ 24979 h 146820"/>
                      <a:gd name="connsiteX17" fmla="*/ 170828 w 214912"/>
                      <a:gd name="connsiteY17" fmla="*/ 29742 h 146820"/>
                      <a:gd name="connsiteX18" fmla="*/ 177972 w 214912"/>
                      <a:gd name="connsiteY18" fmla="*/ 32123 h 146820"/>
                      <a:gd name="connsiteX19" fmla="*/ 185116 w 214912"/>
                      <a:gd name="connsiteY19" fmla="*/ 36886 h 146820"/>
                      <a:gd name="connsiteX20" fmla="*/ 187497 w 214912"/>
                      <a:gd name="connsiteY20" fmla="*/ 44029 h 146820"/>
                      <a:gd name="connsiteX21" fmla="*/ 213691 w 214912"/>
                      <a:gd name="connsiteY21" fmla="*/ 51173 h 146820"/>
                      <a:gd name="connsiteX22" fmla="*/ 199403 w 214912"/>
                      <a:gd name="connsiteY22" fmla="*/ 60698 h 146820"/>
                      <a:gd name="connsiteX23" fmla="*/ 185116 w 214912"/>
                      <a:gd name="connsiteY23" fmla="*/ 70223 h 146820"/>
                      <a:gd name="connsiteX24" fmla="*/ 177972 w 214912"/>
                      <a:gd name="connsiteY24" fmla="*/ 74986 h 146820"/>
                      <a:gd name="connsiteX25" fmla="*/ 170828 w 214912"/>
                      <a:gd name="connsiteY25" fmla="*/ 77367 h 146820"/>
                      <a:gd name="connsiteX26" fmla="*/ 161303 w 214912"/>
                      <a:gd name="connsiteY26" fmla="*/ 98798 h 146820"/>
                      <a:gd name="connsiteX27" fmla="*/ 147016 w 214912"/>
                      <a:gd name="connsiteY27" fmla="*/ 108323 h 146820"/>
                      <a:gd name="connsiteX28" fmla="*/ 139872 w 214912"/>
                      <a:gd name="connsiteY28" fmla="*/ 122611 h 146820"/>
                      <a:gd name="connsiteX29" fmla="*/ 132728 w 214912"/>
                      <a:gd name="connsiteY29" fmla="*/ 129754 h 146820"/>
                      <a:gd name="connsiteX30" fmla="*/ 116060 w 214912"/>
                      <a:gd name="connsiteY30" fmla="*/ 146423 h 146820"/>
                      <a:gd name="connsiteX0" fmla="*/ 83563 w 182415"/>
                      <a:gd name="connsiteY0" fmla="*/ 146423 h 146820"/>
                      <a:gd name="connsiteX1" fmla="*/ 74038 w 182415"/>
                      <a:gd name="connsiteY1" fmla="*/ 132136 h 146820"/>
                      <a:gd name="connsiteX2" fmla="*/ 69275 w 182415"/>
                      <a:gd name="connsiteY2" fmla="*/ 117848 h 146820"/>
                      <a:gd name="connsiteX3" fmla="*/ 54988 w 182415"/>
                      <a:gd name="connsiteY3" fmla="*/ 108323 h 146820"/>
                      <a:gd name="connsiteX4" fmla="*/ 47844 w 182415"/>
                      <a:gd name="connsiteY4" fmla="*/ 94036 h 146820"/>
                      <a:gd name="connsiteX5" fmla="*/ 43081 w 182415"/>
                      <a:gd name="connsiteY5" fmla="*/ 86892 h 146820"/>
                      <a:gd name="connsiteX6" fmla="*/ 40700 w 182415"/>
                      <a:gd name="connsiteY6" fmla="*/ 63079 h 146820"/>
                      <a:gd name="connsiteX7" fmla="*/ 43081 w 182415"/>
                      <a:gd name="connsiteY7" fmla="*/ 55936 h 146820"/>
                      <a:gd name="connsiteX8" fmla="*/ 33556 w 182415"/>
                      <a:gd name="connsiteY8" fmla="*/ 44029 h 146820"/>
                      <a:gd name="connsiteX9" fmla="*/ 31175 w 182415"/>
                      <a:gd name="connsiteY9" fmla="*/ 36886 h 146820"/>
                      <a:gd name="connsiteX10" fmla="*/ 21650 w 182415"/>
                      <a:gd name="connsiteY10" fmla="*/ 22598 h 146820"/>
                      <a:gd name="connsiteX11" fmla="*/ 16888 w 182415"/>
                      <a:gd name="connsiteY11" fmla="*/ 15454 h 146820"/>
                      <a:gd name="connsiteX12" fmla="*/ 0 w 182415"/>
                      <a:gd name="connsiteY12" fmla="*/ 13824 h 146820"/>
                      <a:gd name="connsiteX13" fmla="*/ 50225 w 182415"/>
                      <a:gd name="connsiteY13" fmla="*/ 13073 h 146820"/>
                      <a:gd name="connsiteX14" fmla="*/ 90706 w 182415"/>
                      <a:gd name="connsiteY14" fmla="*/ 15454 h 146820"/>
                      <a:gd name="connsiteX15" fmla="*/ 97850 w 182415"/>
                      <a:gd name="connsiteY15" fmla="*/ 20217 h 146820"/>
                      <a:gd name="connsiteX16" fmla="*/ 124044 w 182415"/>
                      <a:gd name="connsiteY16" fmla="*/ 24979 h 146820"/>
                      <a:gd name="connsiteX17" fmla="*/ 138331 w 182415"/>
                      <a:gd name="connsiteY17" fmla="*/ 29742 h 146820"/>
                      <a:gd name="connsiteX18" fmla="*/ 145475 w 182415"/>
                      <a:gd name="connsiteY18" fmla="*/ 32123 h 146820"/>
                      <a:gd name="connsiteX19" fmla="*/ 152619 w 182415"/>
                      <a:gd name="connsiteY19" fmla="*/ 36886 h 146820"/>
                      <a:gd name="connsiteX20" fmla="*/ 155000 w 182415"/>
                      <a:gd name="connsiteY20" fmla="*/ 44029 h 146820"/>
                      <a:gd name="connsiteX21" fmla="*/ 181194 w 182415"/>
                      <a:gd name="connsiteY21" fmla="*/ 51173 h 146820"/>
                      <a:gd name="connsiteX22" fmla="*/ 166906 w 182415"/>
                      <a:gd name="connsiteY22" fmla="*/ 60698 h 146820"/>
                      <a:gd name="connsiteX23" fmla="*/ 152619 w 182415"/>
                      <a:gd name="connsiteY23" fmla="*/ 70223 h 146820"/>
                      <a:gd name="connsiteX24" fmla="*/ 145475 w 182415"/>
                      <a:gd name="connsiteY24" fmla="*/ 74986 h 146820"/>
                      <a:gd name="connsiteX25" fmla="*/ 138331 w 182415"/>
                      <a:gd name="connsiteY25" fmla="*/ 77367 h 146820"/>
                      <a:gd name="connsiteX26" fmla="*/ 128806 w 182415"/>
                      <a:gd name="connsiteY26" fmla="*/ 98798 h 146820"/>
                      <a:gd name="connsiteX27" fmla="*/ 114519 w 182415"/>
                      <a:gd name="connsiteY27" fmla="*/ 108323 h 146820"/>
                      <a:gd name="connsiteX28" fmla="*/ 107375 w 182415"/>
                      <a:gd name="connsiteY28" fmla="*/ 122611 h 146820"/>
                      <a:gd name="connsiteX29" fmla="*/ 100231 w 182415"/>
                      <a:gd name="connsiteY29" fmla="*/ 129754 h 146820"/>
                      <a:gd name="connsiteX30" fmla="*/ 83563 w 182415"/>
                      <a:gd name="connsiteY30" fmla="*/ 146423 h 146820"/>
                      <a:gd name="connsiteX0" fmla="*/ 83563 w 182415"/>
                      <a:gd name="connsiteY0" fmla="*/ 201192 h 201589"/>
                      <a:gd name="connsiteX1" fmla="*/ 74038 w 182415"/>
                      <a:gd name="connsiteY1" fmla="*/ 186905 h 201589"/>
                      <a:gd name="connsiteX2" fmla="*/ 69275 w 182415"/>
                      <a:gd name="connsiteY2" fmla="*/ 172617 h 201589"/>
                      <a:gd name="connsiteX3" fmla="*/ 54988 w 182415"/>
                      <a:gd name="connsiteY3" fmla="*/ 163092 h 201589"/>
                      <a:gd name="connsiteX4" fmla="*/ 47844 w 182415"/>
                      <a:gd name="connsiteY4" fmla="*/ 148805 h 201589"/>
                      <a:gd name="connsiteX5" fmla="*/ 43081 w 182415"/>
                      <a:gd name="connsiteY5" fmla="*/ 141661 h 201589"/>
                      <a:gd name="connsiteX6" fmla="*/ 40700 w 182415"/>
                      <a:gd name="connsiteY6" fmla="*/ 117848 h 201589"/>
                      <a:gd name="connsiteX7" fmla="*/ 43081 w 182415"/>
                      <a:gd name="connsiteY7" fmla="*/ 110705 h 201589"/>
                      <a:gd name="connsiteX8" fmla="*/ 33556 w 182415"/>
                      <a:gd name="connsiteY8" fmla="*/ 98798 h 201589"/>
                      <a:gd name="connsiteX9" fmla="*/ 31175 w 182415"/>
                      <a:gd name="connsiteY9" fmla="*/ 91655 h 201589"/>
                      <a:gd name="connsiteX10" fmla="*/ 21650 w 182415"/>
                      <a:gd name="connsiteY10" fmla="*/ 77367 h 201589"/>
                      <a:gd name="connsiteX11" fmla="*/ 16888 w 182415"/>
                      <a:gd name="connsiteY11" fmla="*/ 70223 h 201589"/>
                      <a:gd name="connsiteX12" fmla="*/ 0 w 182415"/>
                      <a:gd name="connsiteY12" fmla="*/ 13824 h 201589"/>
                      <a:gd name="connsiteX13" fmla="*/ 50225 w 182415"/>
                      <a:gd name="connsiteY13" fmla="*/ 67842 h 201589"/>
                      <a:gd name="connsiteX14" fmla="*/ 90706 w 182415"/>
                      <a:gd name="connsiteY14" fmla="*/ 70223 h 201589"/>
                      <a:gd name="connsiteX15" fmla="*/ 97850 w 182415"/>
                      <a:gd name="connsiteY15" fmla="*/ 74986 h 201589"/>
                      <a:gd name="connsiteX16" fmla="*/ 124044 w 182415"/>
                      <a:gd name="connsiteY16" fmla="*/ 79748 h 201589"/>
                      <a:gd name="connsiteX17" fmla="*/ 138331 w 182415"/>
                      <a:gd name="connsiteY17" fmla="*/ 84511 h 201589"/>
                      <a:gd name="connsiteX18" fmla="*/ 145475 w 182415"/>
                      <a:gd name="connsiteY18" fmla="*/ 86892 h 201589"/>
                      <a:gd name="connsiteX19" fmla="*/ 152619 w 182415"/>
                      <a:gd name="connsiteY19" fmla="*/ 91655 h 201589"/>
                      <a:gd name="connsiteX20" fmla="*/ 155000 w 182415"/>
                      <a:gd name="connsiteY20" fmla="*/ 98798 h 201589"/>
                      <a:gd name="connsiteX21" fmla="*/ 181194 w 182415"/>
                      <a:gd name="connsiteY21" fmla="*/ 105942 h 201589"/>
                      <a:gd name="connsiteX22" fmla="*/ 166906 w 182415"/>
                      <a:gd name="connsiteY22" fmla="*/ 115467 h 201589"/>
                      <a:gd name="connsiteX23" fmla="*/ 152619 w 182415"/>
                      <a:gd name="connsiteY23" fmla="*/ 124992 h 201589"/>
                      <a:gd name="connsiteX24" fmla="*/ 145475 w 182415"/>
                      <a:gd name="connsiteY24" fmla="*/ 129755 h 201589"/>
                      <a:gd name="connsiteX25" fmla="*/ 138331 w 182415"/>
                      <a:gd name="connsiteY25" fmla="*/ 132136 h 201589"/>
                      <a:gd name="connsiteX26" fmla="*/ 128806 w 182415"/>
                      <a:gd name="connsiteY26" fmla="*/ 153567 h 201589"/>
                      <a:gd name="connsiteX27" fmla="*/ 114519 w 182415"/>
                      <a:gd name="connsiteY27" fmla="*/ 163092 h 201589"/>
                      <a:gd name="connsiteX28" fmla="*/ 107375 w 182415"/>
                      <a:gd name="connsiteY28" fmla="*/ 177380 h 201589"/>
                      <a:gd name="connsiteX29" fmla="*/ 100231 w 182415"/>
                      <a:gd name="connsiteY29" fmla="*/ 184523 h 201589"/>
                      <a:gd name="connsiteX30" fmla="*/ 83563 w 182415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64074 w 224839"/>
                      <a:gd name="connsiteY10" fmla="*/ 77367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29648 w 224839"/>
                      <a:gd name="connsiteY10" fmla="*/ 113836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29648 w 224839"/>
                      <a:gd name="connsiteY10" fmla="*/ 113836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29648 w 224839"/>
                      <a:gd name="connsiteY10" fmla="*/ 113836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29648 w 224839"/>
                      <a:gd name="connsiteY10" fmla="*/ 113836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62985 w 224839"/>
                      <a:gd name="connsiteY10" fmla="*/ 85261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62985 w 224839"/>
                      <a:gd name="connsiteY10" fmla="*/ 85261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62985 w 224839"/>
                      <a:gd name="connsiteY10" fmla="*/ 85261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125987 w 224839"/>
                      <a:gd name="connsiteY0" fmla="*/ 201192 h 201589"/>
                      <a:gd name="connsiteX1" fmla="*/ 116462 w 224839"/>
                      <a:gd name="connsiteY1" fmla="*/ 186905 h 201589"/>
                      <a:gd name="connsiteX2" fmla="*/ 111699 w 224839"/>
                      <a:gd name="connsiteY2" fmla="*/ 172617 h 201589"/>
                      <a:gd name="connsiteX3" fmla="*/ 97412 w 224839"/>
                      <a:gd name="connsiteY3" fmla="*/ 163092 h 201589"/>
                      <a:gd name="connsiteX4" fmla="*/ 90268 w 224839"/>
                      <a:gd name="connsiteY4" fmla="*/ 148805 h 201589"/>
                      <a:gd name="connsiteX5" fmla="*/ 85505 w 224839"/>
                      <a:gd name="connsiteY5" fmla="*/ 141661 h 201589"/>
                      <a:gd name="connsiteX6" fmla="*/ 83124 w 224839"/>
                      <a:gd name="connsiteY6" fmla="*/ 117848 h 201589"/>
                      <a:gd name="connsiteX7" fmla="*/ 85505 w 224839"/>
                      <a:gd name="connsiteY7" fmla="*/ 110705 h 201589"/>
                      <a:gd name="connsiteX8" fmla="*/ 75980 w 224839"/>
                      <a:gd name="connsiteY8" fmla="*/ 98798 h 201589"/>
                      <a:gd name="connsiteX9" fmla="*/ 73599 w 224839"/>
                      <a:gd name="connsiteY9" fmla="*/ 91655 h 201589"/>
                      <a:gd name="connsiteX10" fmla="*/ 62985 w 224839"/>
                      <a:gd name="connsiteY10" fmla="*/ 85261 h 201589"/>
                      <a:gd name="connsiteX11" fmla="*/ 0 w 224839"/>
                      <a:gd name="connsiteY11" fmla="*/ 70224 h 201589"/>
                      <a:gd name="connsiteX12" fmla="*/ 42424 w 224839"/>
                      <a:gd name="connsiteY12" fmla="*/ 13824 h 201589"/>
                      <a:gd name="connsiteX13" fmla="*/ 92649 w 224839"/>
                      <a:gd name="connsiteY13" fmla="*/ 67842 h 201589"/>
                      <a:gd name="connsiteX14" fmla="*/ 133130 w 224839"/>
                      <a:gd name="connsiteY14" fmla="*/ 70223 h 201589"/>
                      <a:gd name="connsiteX15" fmla="*/ 140274 w 224839"/>
                      <a:gd name="connsiteY15" fmla="*/ 74986 h 201589"/>
                      <a:gd name="connsiteX16" fmla="*/ 166468 w 224839"/>
                      <a:gd name="connsiteY16" fmla="*/ 79748 h 201589"/>
                      <a:gd name="connsiteX17" fmla="*/ 180755 w 224839"/>
                      <a:gd name="connsiteY17" fmla="*/ 84511 h 201589"/>
                      <a:gd name="connsiteX18" fmla="*/ 187899 w 224839"/>
                      <a:gd name="connsiteY18" fmla="*/ 86892 h 201589"/>
                      <a:gd name="connsiteX19" fmla="*/ 195043 w 224839"/>
                      <a:gd name="connsiteY19" fmla="*/ 91655 h 201589"/>
                      <a:gd name="connsiteX20" fmla="*/ 197424 w 224839"/>
                      <a:gd name="connsiteY20" fmla="*/ 98798 h 201589"/>
                      <a:gd name="connsiteX21" fmla="*/ 223618 w 224839"/>
                      <a:gd name="connsiteY21" fmla="*/ 105942 h 201589"/>
                      <a:gd name="connsiteX22" fmla="*/ 209330 w 224839"/>
                      <a:gd name="connsiteY22" fmla="*/ 115467 h 201589"/>
                      <a:gd name="connsiteX23" fmla="*/ 195043 w 224839"/>
                      <a:gd name="connsiteY23" fmla="*/ 124992 h 201589"/>
                      <a:gd name="connsiteX24" fmla="*/ 187899 w 224839"/>
                      <a:gd name="connsiteY24" fmla="*/ 129755 h 201589"/>
                      <a:gd name="connsiteX25" fmla="*/ 180755 w 224839"/>
                      <a:gd name="connsiteY25" fmla="*/ 132136 h 201589"/>
                      <a:gd name="connsiteX26" fmla="*/ 171230 w 224839"/>
                      <a:gd name="connsiteY26" fmla="*/ 153567 h 201589"/>
                      <a:gd name="connsiteX27" fmla="*/ 156943 w 224839"/>
                      <a:gd name="connsiteY27" fmla="*/ 163092 h 201589"/>
                      <a:gd name="connsiteX28" fmla="*/ 149799 w 224839"/>
                      <a:gd name="connsiteY28" fmla="*/ 177380 h 201589"/>
                      <a:gd name="connsiteX29" fmla="*/ 142655 w 224839"/>
                      <a:gd name="connsiteY29" fmla="*/ 184523 h 201589"/>
                      <a:gd name="connsiteX30" fmla="*/ 125987 w 224839"/>
                      <a:gd name="connsiteY30" fmla="*/ 201192 h 201589"/>
                      <a:gd name="connsiteX0" fmla="*/ 83719 w 182571"/>
                      <a:gd name="connsiteY0" fmla="*/ 201192 h 201589"/>
                      <a:gd name="connsiteX1" fmla="*/ 74194 w 182571"/>
                      <a:gd name="connsiteY1" fmla="*/ 186905 h 201589"/>
                      <a:gd name="connsiteX2" fmla="*/ 69431 w 182571"/>
                      <a:gd name="connsiteY2" fmla="*/ 172617 h 201589"/>
                      <a:gd name="connsiteX3" fmla="*/ 55144 w 182571"/>
                      <a:gd name="connsiteY3" fmla="*/ 163092 h 201589"/>
                      <a:gd name="connsiteX4" fmla="*/ 48000 w 182571"/>
                      <a:gd name="connsiteY4" fmla="*/ 148805 h 201589"/>
                      <a:gd name="connsiteX5" fmla="*/ 43237 w 182571"/>
                      <a:gd name="connsiteY5" fmla="*/ 141661 h 201589"/>
                      <a:gd name="connsiteX6" fmla="*/ 40856 w 182571"/>
                      <a:gd name="connsiteY6" fmla="*/ 117848 h 201589"/>
                      <a:gd name="connsiteX7" fmla="*/ 43237 w 182571"/>
                      <a:gd name="connsiteY7" fmla="*/ 110705 h 201589"/>
                      <a:gd name="connsiteX8" fmla="*/ 33712 w 182571"/>
                      <a:gd name="connsiteY8" fmla="*/ 98798 h 201589"/>
                      <a:gd name="connsiteX9" fmla="*/ 31331 w 182571"/>
                      <a:gd name="connsiteY9" fmla="*/ 91655 h 201589"/>
                      <a:gd name="connsiteX10" fmla="*/ 20717 w 182571"/>
                      <a:gd name="connsiteY10" fmla="*/ 85261 h 201589"/>
                      <a:gd name="connsiteX11" fmla="*/ 10120 w 182571"/>
                      <a:gd name="connsiteY11" fmla="*/ 70224 h 201589"/>
                      <a:gd name="connsiteX12" fmla="*/ 156 w 182571"/>
                      <a:gd name="connsiteY12" fmla="*/ 13824 h 201589"/>
                      <a:gd name="connsiteX13" fmla="*/ 50381 w 182571"/>
                      <a:gd name="connsiteY13" fmla="*/ 67842 h 201589"/>
                      <a:gd name="connsiteX14" fmla="*/ 90862 w 182571"/>
                      <a:gd name="connsiteY14" fmla="*/ 70223 h 201589"/>
                      <a:gd name="connsiteX15" fmla="*/ 98006 w 182571"/>
                      <a:gd name="connsiteY15" fmla="*/ 74986 h 201589"/>
                      <a:gd name="connsiteX16" fmla="*/ 124200 w 182571"/>
                      <a:gd name="connsiteY16" fmla="*/ 79748 h 201589"/>
                      <a:gd name="connsiteX17" fmla="*/ 138487 w 182571"/>
                      <a:gd name="connsiteY17" fmla="*/ 84511 h 201589"/>
                      <a:gd name="connsiteX18" fmla="*/ 145631 w 182571"/>
                      <a:gd name="connsiteY18" fmla="*/ 86892 h 201589"/>
                      <a:gd name="connsiteX19" fmla="*/ 152775 w 182571"/>
                      <a:gd name="connsiteY19" fmla="*/ 91655 h 201589"/>
                      <a:gd name="connsiteX20" fmla="*/ 155156 w 182571"/>
                      <a:gd name="connsiteY20" fmla="*/ 98798 h 201589"/>
                      <a:gd name="connsiteX21" fmla="*/ 181350 w 182571"/>
                      <a:gd name="connsiteY21" fmla="*/ 105942 h 201589"/>
                      <a:gd name="connsiteX22" fmla="*/ 167062 w 182571"/>
                      <a:gd name="connsiteY22" fmla="*/ 115467 h 201589"/>
                      <a:gd name="connsiteX23" fmla="*/ 152775 w 182571"/>
                      <a:gd name="connsiteY23" fmla="*/ 124992 h 201589"/>
                      <a:gd name="connsiteX24" fmla="*/ 145631 w 182571"/>
                      <a:gd name="connsiteY24" fmla="*/ 129755 h 201589"/>
                      <a:gd name="connsiteX25" fmla="*/ 138487 w 182571"/>
                      <a:gd name="connsiteY25" fmla="*/ 132136 h 201589"/>
                      <a:gd name="connsiteX26" fmla="*/ 128962 w 182571"/>
                      <a:gd name="connsiteY26" fmla="*/ 153567 h 201589"/>
                      <a:gd name="connsiteX27" fmla="*/ 114675 w 182571"/>
                      <a:gd name="connsiteY27" fmla="*/ 163092 h 201589"/>
                      <a:gd name="connsiteX28" fmla="*/ 107531 w 182571"/>
                      <a:gd name="connsiteY28" fmla="*/ 177380 h 201589"/>
                      <a:gd name="connsiteX29" fmla="*/ 100387 w 182571"/>
                      <a:gd name="connsiteY29" fmla="*/ 184523 h 201589"/>
                      <a:gd name="connsiteX30" fmla="*/ 83719 w 182571"/>
                      <a:gd name="connsiteY30" fmla="*/ 201192 h 201589"/>
                      <a:gd name="connsiteX0" fmla="*/ 83719 w 182571"/>
                      <a:gd name="connsiteY0" fmla="*/ 151186 h 151583"/>
                      <a:gd name="connsiteX1" fmla="*/ 74194 w 182571"/>
                      <a:gd name="connsiteY1" fmla="*/ 136899 h 151583"/>
                      <a:gd name="connsiteX2" fmla="*/ 69431 w 182571"/>
                      <a:gd name="connsiteY2" fmla="*/ 122611 h 151583"/>
                      <a:gd name="connsiteX3" fmla="*/ 55144 w 182571"/>
                      <a:gd name="connsiteY3" fmla="*/ 113086 h 151583"/>
                      <a:gd name="connsiteX4" fmla="*/ 48000 w 182571"/>
                      <a:gd name="connsiteY4" fmla="*/ 98799 h 151583"/>
                      <a:gd name="connsiteX5" fmla="*/ 43237 w 182571"/>
                      <a:gd name="connsiteY5" fmla="*/ 91655 h 151583"/>
                      <a:gd name="connsiteX6" fmla="*/ 40856 w 182571"/>
                      <a:gd name="connsiteY6" fmla="*/ 67842 h 151583"/>
                      <a:gd name="connsiteX7" fmla="*/ 43237 w 182571"/>
                      <a:gd name="connsiteY7" fmla="*/ 60699 h 151583"/>
                      <a:gd name="connsiteX8" fmla="*/ 33712 w 182571"/>
                      <a:gd name="connsiteY8" fmla="*/ 48792 h 151583"/>
                      <a:gd name="connsiteX9" fmla="*/ 31331 w 182571"/>
                      <a:gd name="connsiteY9" fmla="*/ 41649 h 151583"/>
                      <a:gd name="connsiteX10" fmla="*/ 20717 w 182571"/>
                      <a:gd name="connsiteY10" fmla="*/ 35255 h 151583"/>
                      <a:gd name="connsiteX11" fmla="*/ 10120 w 182571"/>
                      <a:gd name="connsiteY11" fmla="*/ 20218 h 151583"/>
                      <a:gd name="connsiteX12" fmla="*/ 31113 w 182571"/>
                      <a:gd name="connsiteY12" fmla="*/ 13824 h 151583"/>
                      <a:gd name="connsiteX13" fmla="*/ 50381 w 182571"/>
                      <a:gd name="connsiteY13" fmla="*/ 17836 h 151583"/>
                      <a:gd name="connsiteX14" fmla="*/ 90862 w 182571"/>
                      <a:gd name="connsiteY14" fmla="*/ 20217 h 151583"/>
                      <a:gd name="connsiteX15" fmla="*/ 98006 w 182571"/>
                      <a:gd name="connsiteY15" fmla="*/ 24980 h 151583"/>
                      <a:gd name="connsiteX16" fmla="*/ 124200 w 182571"/>
                      <a:gd name="connsiteY16" fmla="*/ 29742 h 151583"/>
                      <a:gd name="connsiteX17" fmla="*/ 138487 w 182571"/>
                      <a:gd name="connsiteY17" fmla="*/ 34505 h 151583"/>
                      <a:gd name="connsiteX18" fmla="*/ 145631 w 182571"/>
                      <a:gd name="connsiteY18" fmla="*/ 36886 h 151583"/>
                      <a:gd name="connsiteX19" fmla="*/ 152775 w 182571"/>
                      <a:gd name="connsiteY19" fmla="*/ 41649 h 151583"/>
                      <a:gd name="connsiteX20" fmla="*/ 155156 w 182571"/>
                      <a:gd name="connsiteY20" fmla="*/ 48792 h 151583"/>
                      <a:gd name="connsiteX21" fmla="*/ 181350 w 182571"/>
                      <a:gd name="connsiteY21" fmla="*/ 55936 h 151583"/>
                      <a:gd name="connsiteX22" fmla="*/ 167062 w 182571"/>
                      <a:gd name="connsiteY22" fmla="*/ 65461 h 151583"/>
                      <a:gd name="connsiteX23" fmla="*/ 152775 w 182571"/>
                      <a:gd name="connsiteY23" fmla="*/ 74986 h 151583"/>
                      <a:gd name="connsiteX24" fmla="*/ 145631 w 182571"/>
                      <a:gd name="connsiteY24" fmla="*/ 79749 h 151583"/>
                      <a:gd name="connsiteX25" fmla="*/ 138487 w 182571"/>
                      <a:gd name="connsiteY25" fmla="*/ 82130 h 151583"/>
                      <a:gd name="connsiteX26" fmla="*/ 128962 w 182571"/>
                      <a:gd name="connsiteY26" fmla="*/ 103561 h 151583"/>
                      <a:gd name="connsiteX27" fmla="*/ 114675 w 182571"/>
                      <a:gd name="connsiteY27" fmla="*/ 113086 h 151583"/>
                      <a:gd name="connsiteX28" fmla="*/ 107531 w 182571"/>
                      <a:gd name="connsiteY28" fmla="*/ 127374 h 151583"/>
                      <a:gd name="connsiteX29" fmla="*/ 100387 w 182571"/>
                      <a:gd name="connsiteY29" fmla="*/ 134517 h 151583"/>
                      <a:gd name="connsiteX30" fmla="*/ 83719 w 182571"/>
                      <a:gd name="connsiteY30" fmla="*/ 151186 h 151583"/>
                      <a:gd name="connsiteX0" fmla="*/ 109536 w 208388"/>
                      <a:gd name="connsiteY0" fmla="*/ 151186 h 151583"/>
                      <a:gd name="connsiteX1" fmla="*/ 100011 w 208388"/>
                      <a:gd name="connsiteY1" fmla="*/ 136899 h 151583"/>
                      <a:gd name="connsiteX2" fmla="*/ 95248 w 208388"/>
                      <a:gd name="connsiteY2" fmla="*/ 122611 h 151583"/>
                      <a:gd name="connsiteX3" fmla="*/ 80961 w 208388"/>
                      <a:gd name="connsiteY3" fmla="*/ 113086 h 151583"/>
                      <a:gd name="connsiteX4" fmla="*/ 73817 w 208388"/>
                      <a:gd name="connsiteY4" fmla="*/ 98799 h 151583"/>
                      <a:gd name="connsiteX5" fmla="*/ 69054 w 208388"/>
                      <a:gd name="connsiteY5" fmla="*/ 91655 h 151583"/>
                      <a:gd name="connsiteX6" fmla="*/ 66673 w 208388"/>
                      <a:gd name="connsiteY6" fmla="*/ 67842 h 151583"/>
                      <a:gd name="connsiteX7" fmla="*/ 69054 w 208388"/>
                      <a:gd name="connsiteY7" fmla="*/ 60699 h 151583"/>
                      <a:gd name="connsiteX8" fmla="*/ 59529 w 208388"/>
                      <a:gd name="connsiteY8" fmla="*/ 48792 h 151583"/>
                      <a:gd name="connsiteX9" fmla="*/ 57148 w 208388"/>
                      <a:gd name="connsiteY9" fmla="*/ 41649 h 151583"/>
                      <a:gd name="connsiteX10" fmla="*/ 46534 w 208388"/>
                      <a:gd name="connsiteY10" fmla="*/ 35255 h 151583"/>
                      <a:gd name="connsiteX11" fmla="*/ 35937 w 208388"/>
                      <a:gd name="connsiteY11" fmla="*/ 20218 h 151583"/>
                      <a:gd name="connsiteX12" fmla="*/ 56930 w 208388"/>
                      <a:gd name="connsiteY12" fmla="*/ 13824 h 151583"/>
                      <a:gd name="connsiteX13" fmla="*/ 76198 w 208388"/>
                      <a:gd name="connsiteY13" fmla="*/ 17836 h 151583"/>
                      <a:gd name="connsiteX14" fmla="*/ 116679 w 208388"/>
                      <a:gd name="connsiteY14" fmla="*/ 20217 h 151583"/>
                      <a:gd name="connsiteX15" fmla="*/ 123823 w 208388"/>
                      <a:gd name="connsiteY15" fmla="*/ 24980 h 151583"/>
                      <a:gd name="connsiteX16" fmla="*/ 150017 w 208388"/>
                      <a:gd name="connsiteY16" fmla="*/ 29742 h 151583"/>
                      <a:gd name="connsiteX17" fmla="*/ 164304 w 208388"/>
                      <a:gd name="connsiteY17" fmla="*/ 34505 h 151583"/>
                      <a:gd name="connsiteX18" fmla="*/ 171448 w 208388"/>
                      <a:gd name="connsiteY18" fmla="*/ 36886 h 151583"/>
                      <a:gd name="connsiteX19" fmla="*/ 178592 w 208388"/>
                      <a:gd name="connsiteY19" fmla="*/ 41649 h 151583"/>
                      <a:gd name="connsiteX20" fmla="*/ 180973 w 208388"/>
                      <a:gd name="connsiteY20" fmla="*/ 48792 h 151583"/>
                      <a:gd name="connsiteX21" fmla="*/ 207167 w 208388"/>
                      <a:gd name="connsiteY21" fmla="*/ 55936 h 151583"/>
                      <a:gd name="connsiteX22" fmla="*/ 192879 w 208388"/>
                      <a:gd name="connsiteY22" fmla="*/ 65461 h 151583"/>
                      <a:gd name="connsiteX23" fmla="*/ 178592 w 208388"/>
                      <a:gd name="connsiteY23" fmla="*/ 74986 h 151583"/>
                      <a:gd name="connsiteX24" fmla="*/ 171448 w 208388"/>
                      <a:gd name="connsiteY24" fmla="*/ 79749 h 151583"/>
                      <a:gd name="connsiteX25" fmla="*/ 164304 w 208388"/>
                      <a:gd name="connsiteY25" fmla="*/ 82130 h 151583"/>
                      <a:gd name="connsiteX26" fmla="*/ 154779 w 208388"/>
                      <a:gd name="connsiteY26" fmla="*/ 103561 h 151583"/>
                      <a:gd name="connsiteX27" fmla="*/ 140492 w 208388"/>
                      <a:gd name="connsiteY27" fmla="*/ 113086 h 151583"/>
                      <a:gd name="connsiteX28" fmla="*/ 133348 w 208388"/>
                      <a:gd name="connsiteY28" fmla="*/ 127374 h 151583"/>
                      <a:gd name="connsiteX29" fmla="*/ 126204 w 208388"/>
                      <a:gd name="connsiteY29" fmla="*/ 134517 h 151583"/>
                      <a:gd name="connsiteX30" fmla="*/ 109536 w 208388"/>
                      <a:gd name="connsiteY30" fmla="*/ 151186 h 15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08388" h="151583">
                        <a:moveTo>
                          <a:pt x="109536" y="151186"/>
                        </a:moveTo>
                        <a:cubicBezTo>
                          <a:pt x="105171" y="151583"/>
                          <a:pt x="101821" y="142329"/>
                          <a:pt x="100011" y="136899"/>
                        </a:cubicBezTo>
                        <a:cubicBezTo>
                          <a:pt x="98423" y="132136"/>
                          <a:pt x="99425" y="125396"/>
                          <a:pt x="95248" y="122611"/>
                        </a:cubicBezTo>
                        <a:lnTo>
                          <a:pt x="80961" y="113086"/>
                        </a:lnTo>
                        <a:cubicBezTo>
                          <a:pt x="67310" y="92610"/>
                          <a:pt x="83677" y="118517"/>
                          <a:pt x="73817" y="98799"/>
                        </a:cubicBezTo>
                        <a:cubicBezTo>
                          <a:pt x="72537" y="96239"/>
                          <a:pt x="70642" y="94036"/>
                          <a:pt x="69054" y="91655"/>
                        </a:cubicBezTo>
                        <a:cubicBezTo>
                          <a:pt x="63682" y="75537"/>
                          <a:pt x="62798" y="81407"/>
                          <a:pt x="66673" y="67842"/>
                        </a:cubicBezTo>
                        <a:cubicBezTo>
                          <a:pt x="67362" y="65429"/>
                          <a:pt x="68260" y="63080"/>
                          <a:pt x="69054" y="60699"/>
                        </a:cubicBezTo>
                        <a:cubicBezTo>
                          <a:pt x="63070" y="42745"/>
                          <a:pt x="71838" y="64178"/>
                          <a:pt x="59529" y="48792"/>
                        </a:cubicBezTo>
                        <a:cubicBezTo>
                          <a:pt x="57961" y="46832"/>
                          <a:pt x="58367" y="43843"/>
                          <a:pt x="57148" y="41649"/>
                        </a:cubicBezTo>
                        <a:cubicBezTo>
                          <a:pt x="54368" y="36645"/>
                          <a:pt x="89970" y="95250"/>
                          <a:pt x="46534" y="35255"/>
                        </a:cubicBezTo>
                        <a:cubicBezTo>
                          <a:pt x="25817" y="25944"/>
                          <a:pt x="45820" y="34755"/>
                          <a:pt x="35937" y="20218"/>
                        </a:cubicBezTo>
                        <a:cubicBezTo>
                          <a:pt x="38053" y="13869"/>
                          <a:pt x="0" y="10275"/>
                          <a:pt x="56930" y="13824"/>
                        </a:cubicBezTo>
                        <a:cubicBezTo>
                          <a:pt x="73636" y="0"/>
                          <a:pt x="71518" y="17561"/>
                          <a:pt x="76198" y="17836"/>
                        </a:cubicBezTo>
                        <a:lnTo>
                          <a:pt x="116679" y="20217"/>
                        </a:lnTo>
                        <a:cubicBezTo>
                          <a:pt x="119060" y="21805"/>
                          <a:pt x="121263" y="23700"/>
                          <a:pt x="123823" y="24980"/>
                        </a:cubicBezTo>
                        <a:cubicBezTo>
                          <a:pt x="131163" y="28650"/>
                          <a:pt x="143454" y="28922"/>
                          <a:pt x="150017" y="29742"/>
                        </a:cubicBezTo>
                        <a:lnTo>
                          <a:pt x="164304" y="34505"/>
                        </a:lnTo>
                        <a:lnTo>
                          <a:pt x="171448" y="36886"/>
                        </a:lnTo>
                        <a:cubicBezTo>
                          <a:pt x="173829" y="38474"/>
                          <a:pt x="176804" y="39414"/>
                          <a:pt x="178592" y="41649"/>
                        </a:cubicBezTo>
                        <a:cubicBezTo>
                          <a:pt x="180160" y="43609"/>
                          <a:pt x="178931" y="47333"/>
                          <a:pt x="180973" y="48792"/>
                        </a:cubicBezTo>
                        <a:cubicBezTo>
                          <a:pt x="185674" y="52150"/>
                          <a:pt x="201162" y="54735"/>
                          <a:pt x="207167" y="55936"/>
                        </a:cubicBezTo>
                        <a:cubicBezTo>
                          <a:pt x="191311" y="71792"/>
                          <a:pt x="208388" y="56845"/>
                          <a:pt x="192879" y="65461"/>
                        </a:cubicBezTo>
                        <a:cubicBezTo>
                          <a:pt x="187876" y="68241"/>
                          <a:pt x="183354" y="71811"/>
                          <a:pt x="178592" y="74986"/>
                        </a:cubicBezTo>
                        <a:cubicBezTo>
                          <a:pt x="176211" y="76574"/>
                          <a:pt x="174163" y="78844"/>
                          <a:pt x="171448" y="79749"/>
                        </a:cubicBezTo>
                        <a:lnTo>
                          <a:pt x="164304" y="82130"/>
                        </a:lnTo>
                        <a:cubicBezTo>
                          <a:pt x="162529" y="87454"/>
                          <a:pt x="160107" y="98899"/>
                          <a:pt x="154779" y="103561"/>
                        </a:cubicBezTo>
                        <a:cubicBezTo>
                          <a:pt x="150472" y="107330"/>
                          <a:pt x="140492" y="113086"/>
                          <a:pt x="140492" y="113086"/>
                        </a:cubicBezTo>
                        <a:cubicBezTo>
                          <a:pt x="138106" y="120246"/>
                          <a:pt x="138478" y="121219"/>
                          <a:pt x="133348" y="127374"/>
                        </a:cubicBezTo>
                        <a:cubicBezTo>
                          <a:pt x="131192" y="129961"/>
                          <a:pt x="128271" y="131859"/>
                          <a:pt x="126204" y="134517"/>
                        </a:cubicBezTo>
                        <a:cubicBezTo>
                          <a:pt x="114577" y="149465"/>
                          <a:pt x="113901" y="150789"/>
                          <a:pt x="109536" y="1511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" name="Cuttack">
                    <a:extLst>
                      <a:ext uri="{FF2B5EF4-FFF2-40B4-BE49-F238E27FC236}">
                        <a16:creationId xmlns:a16="http://schemas.microsoft.com/office/drawing/2014/main" id="{C792C0AE-DFE8-49F5-A016-30E6538177DB}"/>
                      </a:ext>
                    </a:extLst>
                  </p:cNvPr>
                  <p:cNvSpPr/>
                  <p:nvPr/>
                </p:nvSpPr>
                <p:spPr>
                  <a:xfrm>
                    <a:off x="4683919" y="5026819"/>
                    <a:ext cx="378619" cy="195262"/>
                  </a:xfrm>
                  <a:custGeom>
                    <a:avLst/>
                    <a:gdLst>
                      <a:gd name="connsiteX0" fmla="*/ 340519 w 378619"/>
                      <a:gd name="connsiteY0" fmla="*/ 192881 h 195262"/>
                      <a:gd name="connsiteX1" fmla="*/ 316706 w 378619"/>
                      <a:gd name="connsiteY1" fmla="*/ 190500 h 195262"/>
                      <a:gd name="connsiteX2" fmla="*/ 314325 w 378619"/>
                      <a:gd name="connsiteY2" fmla="*/ 176212 h 195262"/>
                      <a:gd name="connsiteX3" fmla="*/ 307181 w 378619"/>
                      <a:gd name="connsiteY3" fmla="*/ 161925 h 195262"/>
                      <a:gd name="connsiteX4" fmla="*/ 300037 w 378619"/>
                      <a:gd name="connsiteY4" fmla="*/ 157162 h 195262"/>
                      <a:gd name="connsiteX5" fmla="*/ 295275 w 378619"/>
                      <a:gd name="connsiteY5" fmla="*/ 150019 h 195262"/>
                      <a:gd name="connsiteX6" fmla="*/ 292894 w 378619"/>
                      <a:gd name="connsiteY6" fmla="*/ 142875 h 195262"/>
                      <a:gd name="connsiteX7" fmla="*/ 285750 w 378619"/>
                      <a:gd name="connsiteY7" fmla="*/ 140494 h 195262"/>
                      <a:gd name="connsiteX8" fmla="*/ 276225 w 378619"/>
                      <a:gd name="connsiteY8" fmla="*/ 126206 h 195262"/>
                      <a:gd name="connsiteX9" fmla="*/ 271462 w 378619"/>
                      <a:gd name="connsiteY9" fmla="*/ 119062 h 195262"/>
                      <a:gd name="connsiteX10" fmla="*/ 266700 w 378619"/>
                      <a:gd name="connsiteY10" fmla="*/ 104775 h 195262"/>
                      <a:gd name="connsiteX11" fmla="*/ 259556 w 378619"/>
                      <a:gd name="connsiteY11" fmla="*/ 90487 h 195262"/>
                      <a:gd name="connsiteX12" fmla="*/ 245269 w 378619"/>
                      <a:gd name="connsiteY12" fmla="*/ 80962 h 195262"/>
                      <a:gd name="connsiteX13" fmla="*/ 238125 w 378619"/>
                      <a:gd name="connsiteY13" fmla="*/ 78581 h 195262"/>
                      <a:gd name="connsiteX14" fmla="*/ 216694 w 378619"/>
                      <a:gd name="connsiteY14" fmla="*/ 83344 h 195262"/>
                      <a:gd name="connsiteX15" fmla="*/ 209550 w 378619"/>
                      <a:gd name="connsiteY15" fmla="*/ 88106 h 195262"/>
                      <a:gd name="connsiteX16" fmla="*/ 204787 w 378619"/>
                      <a:gd name="connsiteY16" fmla="*/ 102394 h 195262"/>
                      <a:gd name="connsiteX17" fmla="*/ 190500 w 378619"/>
                      <a:gd name="connsiteY17" fmla="*/ 111919 h 195262"/>
                      <a:gd name="connsiteX18" fmla="*/ 169069 w 378619"/>
                      <a:gd name="connsiteY18" fmla="*/ 116681 h 195262"/>
                      <a:gd name="connsiteX19" fmla="*/ 154781 w 378619"/>
                      <a:gd name="connsiteY19" fmla="*/ 121444 h 195262"/>
                      <a:gd name="connsiteX20" fmla="*/ 133350 w 378619"/>
                      <a:gd name="connsiteY20" fmla="*/ 128587 h 195262"/>
                      <a:gd name="connsiteX21" fmla="*/ 126206 w 378619"/>
                      <a:gd name="connsiteY21" fmla="*/ 130969 h 195262"/>
                      <a:gd name="connsiteX22" fmla="*/ 109537 w 378619"/>
                      <a:gd name="connsiteY22" fmla="*/ 128587 h 195262"/>
                      <a:gd name="connsiteX23" fmla="*/ 107156 w 378619"/>
                      <a:gd name="connsiteY23" fmla="*/ 121444 h 195262"/>
                      <a:gd name="connsiteX24" fmla="*/ 100012 w 378619"/>
                      <a:gd name="connsiteY24" fmla="*/ 116681 h 195262"/>
                      <a:gd name="connsiteX25" fmla="*/ 59531 w 378619"/>
                      <a:gd name="connsiteY25" fmla="*/ 107156 h 195262"/>
                      <a:gd name="connsiteX26" fmla="*/ 45244 w 378619"/>
                      <a:gd name="connsiteY26" fmla="*/ 97631 h 195262"/>
                      <a:gd name="connsiteX27" fmla="*/ 23812 w 378619"/>
                      <a:gd name="connsiteY27" fmla="*/ 88106 h 195262"/>
                      <a:gd name="connsiteX28" fmla="*/ 16669 w 378619"/>
                      <a:gd name="connsiteY28" fmla="*/ 85725 h 195262"/>
                      <a:gd name="connsiteX29" fmla="*/ 9525 w 378619"/>
                      <a:gd name="connsiteY29" fmla="*/ 83344 h 195262"/>
                      <a:gd name="connsiteX30" fmla="*/ 4762 w 378619"/>
                      <a:gd name="connsiteY30" fmla="*/ 69056 h 195262"/>
                      <a:gd name="connsiteX31" fmla="*/ 0 w 378619"/>
                      <a:gd name="connsiteY31" fmla="*/ 50006 h 195262"/>
                      <a:gd name="connsiteX32" fmla="*/ 28575 w 378619"/>
                      <a:gd name="connsiteY32" fmla="*/ 35719 h 195262"/>
                      <a:gd name="connsiteX33" fmla="*/ 35719 w 378619"/>
                      <a:gd name="connsiteY33" fmla="*/ 33337 h 195262"/>
                      <a:gd name="connsiteX34" fmla="*/ 45244 w 378619"/>
                      <a:gd name="connsiteY34" fmla="*/ 35719 h 195262"/>
                      <a:gd name="connsiteX35" fmla="*/ 59531 w 378619"/>
                      <a:gd name="connsiteY35" fmla="*/ 40481 h 195262"/>
                      <a:gd name="connsiteX36" fmla="*/ 64294 w 378619"/>
                      <a:gd name="connsiteY36" fmla="*/ 54769 h 195262"/>
                      <a:gd name="connsiteX37" fmla="*/ 71437 w 378619"/>
                      <a:gd name="connsiteY37" fmla="*/ 59531 h 195262"/>
                      <a:gd name="connsiteX38" fmla="*/ 88106 w 378619"/>
                      <a:gd name="connsiteY38" fmla="*/ 64294 h 195262"/>
                      <a:gd name="connsiteX39" fmla="*/ 102394 w 378619"/>
                      <a:gd name="connsiteY39" fmla="*/ 69056 h 195262"/>
                      <a:gd name="connsiteX40" fmla="*/ 130969 w 378619"/>
                      <a:gd name="connsiteY40" fmla="*/ 66675 h 195262"/>
                      <a:gd name="connsiteX41" fmla="*/ 138112 w 378619"/>
                      <a:gd name="connsiteY41" fmla="*/ 64294 h 195262"/>
                      <a:gd name="connsiteX42" fmla="*/ 147637 w 378619"/>
                      <a:gd name="connsiteY42" fmla="*/ 50006 h 195262"/>
                      <a:gd name="connsiteX43" fmla="*/ 154781 w 378619"/>
                      <a:gd name="connsiteY43" fmla="*/ 45244 h 195262"/>
                      <a:gd name="connsiteX44" fmla="*/ 169069 w 378619"/>
                      <a:gd name="connsiteY44" fmla="*/ 30956 h 195262"/>
                      <a:gd name="connsiteX45" fmla="*/ 209550 w 378619"/>
                      <a:gd name="connsiteY45" fmla="*/ 26194 h 195262"/>
                      <a:gd name="connsiteX46" fmla="*/ 216694 w 378619"/>
                      <a:gd name="connsiteY46" fmla="*/ 21431 h 195262"/>
                      <a:gd name="connsiteX47" fmla="*/ 230981 w 378619"/>
                      <a:gd name="connsiteY47" fmla="*/ 16669 h 195262"/>
                      <a:gd name="connsiteX48" fmla="*/ 252412 w 378619"/>
                      <a:gd name="connsiteY48" fmla="*/ 19050 h 195262"/>
                      <a:gd name="connsiteX49" fmla="*/ 254794 w 378619"/>
                      <a:gd name="connsiteY49" fmla="*/ 11906 h 195262"/>
                      <a:gd name="connsiteX50" fmla="*/ 269081 w 378619"/>
                      <a:gd name="connsiteY50" fmla="*/ 4762 h 195262"/>
                      <a:gd name="connsiteX51" fmla="*/ 290512 w 378619"/>
                      <a:gd name="connsiteY51" fmla="*/ 7144 h 195262"/>
                      <a:gd name="connsiteX52" fmla="*/ 292894 w 378619"/>
                      <a:gd name="connsiteY52" fmla="*/ 23812 h 195262"/>
                      <a:gd name="connsiteX53" fmla="*/ 300037 w 378619"/>
                      <a:gd name="connsiteY53" fmla="*/ 26194 h 195262"/>
                      <a:gd name="connsiteX54" fmla="*/ 307181 w 378619"/>
                      <a:gd name="connsiteY54" fmla="*/ 23812 h 195262"/>
                      <a:gd name="connsiteX55" fmla="*/ 311944 w 378619"/>
                      <a:gd name="connsiteY55" fmla="*/ 16669 h 195262"/>
                      <a:gd name="connsiteX56" fmla="*/ 326231 w 378619"/>
                      <a:gd name="connsiteY56" fmla="*/ 11906 h 195262"/>
                      <a:gd name="connsiteX57" fmla="*/ 333375 w 378619"/>
                      <a:gd name="connsiteY57" fmla="*/ 7144 h 195262"/>
                      <a:gd name="connsiteX58" fmla="*/ 347662 w 378619"/>
                      <a:gd name="connsiteY58" fmla="*/ 2381 h 195262"/>
                      <a:gd name="connsiteX59" fmla="*/ 354806 w 378619"/>
                      <a:gd name="connsiteY59" fmla="*/ 0 h 195262"/>
                      <a:gd name="connsiteX60" fmla="*/ 369094 w 378619"/>
                      <a:gd name="connsiteY60" fmla="*/ 11906 h 195262"/>
                      <a:gd name="connsiteX61" fmla="*/ 378619 w 378619"/>
                      <a:gd name="connsiteY61" fmla="*/ 26194 h 195262"/>
                      <a:gd name="connsiteX62" fmla="*/ 373856 w 378619"/>
                      <a:gd name="connsiteY62" fmla="*/ 42862 h 195262"/>
                      <a:gd name="connsiteX63" fmla="*/ 366712 w 378619"/>
                      <a:gd name="connsiteY63" fmla="*/ 50006 h 195262"/>
                      <a:gd name="connsiteX64" fmla="*/ 369094 w 378619"/>
                      <a:gd name="connsiteY64" fmla="*/ 59531 h 195262"/>
                      <a:gd name="connsiteX65" fmla="*/ 373856 w 378619"/>
                      <a:gd name="connsiteY65" fmla="*/ 66675 h 195262"/>
                      <a:gd name="connsiteX66" fmla="*/ 366712 w 378619"/>
                      <a:gd name="connsiteY66" fmla="*/ 97631 h 195262"/>
                      <a:gd name="connsiteX67" fmla="*/ 359569 w 378619"/>
                      <a:gd name="connsiteY67" fmla="*/ 102394 h 195262"/>
                      <a:gd name="connsiteX68" fmla="*/ 342900 w 378619"/>
                      <a:gd name="connsiteY68" fmla="*/ 100012 h 195262"/>
                      <a:gd name="connsiteX69" fmla="*/ 328612 w 378619"/>
                      <a:gd name="connsiteY69" fmla="*/ 95250 h 195262"/>
                      <a:gd name="connsiteX70" fmla="*/ 290512 w 378619"/>
                      <a:gd name="connsiteY70" fmla="*/ 92869 h 195262"/>
                      <a:gd name="connsiteX71" fmla="*/ 295275 w 378619"/>
                      <a:gd name="connsiteY71" fmla="*/ 107156 h 195262"/>
                      <a:gd name="connsiteX72" fmla="*/ 316706 w 378619"/>
                      <a:gd name="connsiteY72" fmla="*/ 123825 h 195262"/>
                      <a:gd name="connsiteX73" fmla="*/ 319087 w 378619"/>
                      <a:gd name="connsiteY73" fmla="*/ 130969 h 195262"/>
                      <a:gd name="connsiteX74" fmla="*/ 328612 w 378619"/>
                      <a:gd name="connsiteY74" fmla="*/ 145256 h 195262"/>
                      <a:gd name="connsiteX75" fmla="*/ 321469 w 378619"/>
                      <a:gd name="connsiteY75" fmla="*/ 159544 h 195262"/>
                      <a:gd name="connsiteX76" fmla="*/ 326231 w 378619"/>
                      <a:gd name="connsiteY76" fmla="*/ 166687 h 195262"/>
                      <a:gd name="connsiteX77" fmla="*/ 333375 w 378619"/>
                      <a:gd name="connsiteY77" fmla="*/ 169069 h 195262"/>
                      <a:gd name="connsiteX78" fmla="*/ 335756 w 378619"/>
                      <a:gd name="connsiteY78" fmla="*/ 176212 h 195262"/>
                      <a:gd name="connsiteX79" fmla="*/ 340519 w 378619"/>
                      <a:gd name="connsiteY79" fmla="*/ 192881 h 195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378619" h="195262">
                        <a:moveTo>
                          <a:pt x="340519" y="192881"/>
                        </a:moveTo>
                        <a:cubicBezTo>
                          <a:pt x="337344" y="195262"/>
                          <a:pt x="323436" y="194783"/>
                          <a:pt x="316706" y="190500"/>
                        </a:cubicBezTo>
                        <a:cubicBezTo>
                          <a:pt x="312633" y="187908"/>
                          <a:pt x="315372" y="180925"/>
                          <a:pt x="314325" y="176212"/>
                        </a:cubicBezTo>
                        <a:cubicBezTo>
                          <a:pt x="313218" y="171231"/>
                          <a:pt x="310851" y="165595"/>
                          <a:pt x="307181" y="161925"/>
                        </a:cubicBezTo>
                        <a:cubicBezTo>
                          <a:pt x="305157" y="159901"/>
                          <a:pt x="302418" y="158750"/>
                          <a:pt x="300037" y="157162"/>
                        </a:cubicBezTo>
                        <a:cubicBezTo>
                          <a:pt x="298450" y="154781"/>
                          <a:pt x="296555" y="152579"/>
                          <a:pt x="295275" y="150019"/>
                        </a:cubicBezTo>
                        <a:cubicBezTo>
                          <a:pt x="294153" y="147774"/>
                          <a:pt x="294669" y="144650"/>
                          <a:pt x="292894" y="142875"/>
                        </a:cubicBezTo>
                        <a:cubicBezTo>
                          <a:pt x="291119" y="141100"/>
                          <a:pt x="288131" y="141288"/>
                          <a:pt x="285750" y="140494"/>
                        </a:cubicBezTo>
                        <a:lnTo>
                          <a:pt x="276225" y="126206"/>
                        </a:lnTo>
                        <a:lnTo>
                          <a:pt x="271462" y="119062"/>
                        </a:lnTo>
                        <a:lnTo>
                          <a:pt x="266700" y="104775"/>
                        </a:lnTo>
                        <a:cubicBezTo>
                          <a:pt x="265001" y="99678"/>
                          <a:pt x="263902" y="94290"/>
                          <a:pt x="259556" y="90487"/>
                        </a:cubicBezTo>
                        <a:cubicBezTo>
                          <a:pt x="255249" y="86718"/>
                          <a:pt x="250699" y="82772"/>
                          <a:pt x="245269" y="80962"/>
                        </a:cubicBezTo>
                        <a:lnTo>
                          <a:pt x="238125" y="78581"/>
                        </a:lnTo>
                        <a:cubicBezTo>
                          <a:pt x="232628" y="79497"/>
                          <a:pt x="222560" y="80411"/>
                          <a:pt x="216694" y="83344"/>
                        </a:cubicBezTo>
                        <a:cubicBezTo>
                          <a:pt x="214134" y="84624"/>
                          <a:pt x="211931" y="86519"/>
                          <a:pt x="209550" y="88106"/>
                        </a:cubicBezTo>
                        <a:cubicBezTo>
                          <a:pt x="207962" y="92869"/>
                          <a:pt x="208964" y="99609"/>
                          <a:pt x="204787" y="102394"/>
                        </a:cubicBezTo>
                        <a:cubicBezTo>
                          <a:pt x="200025" y="105569"/>
                          <a:pt x="195930" y="110109"/>
                          <a:pt x="190500" y="111919"/>
                        </a:cubicBezTo>
                        <a:cubicBezTo>
                          <a:pt x="170053" y="118734"/>
                          <a:pt x="202610" y="108295"/>
                          <a:pt x="169069" y="116681"/>
                        </a:cubicBezTo>
                        <a:cubicBezTo>
                          <a:pt x="164199" y="117899"/>
                          <a:pt x="159544" y="119856"/>
                          <a:pt x="154781" y="121444"/>
                        </a:cubicBezTo>
                        <a:lnTo>
                          <a:pt x="133350" y="128587"/>
                        </a:lnTo>
                        <a:lnTo>
                          <a:pt x="126206" y="130969"/>
                        </a:lnTo>
                        <a:cubicBezTo>
                          <a:pt x="120650" y="130175"/>
                          <a:pt x="114557" y="131097"/>
                          <a:pt x="109537" y="128587"/>
                        </a:cubicBezTo>
                        <a:cubicBezTo>
                          <a:pt x="107292" y="127465"/>
                          <a:pt x="108724" y="123404"/>
                          <a:pt x="107156" y="121444"/>
                        </a:cubicBezTo>
                        <a:cubicBezTo>
                          <a:pt x="105368" y="119209"/>
                          <a:pt x="102393" y="118269"/>
                          <a:pt x="100012" y="116681"/>
                        </a:cubicBezTo>
                        <a:cubicBezTo>
                          <a:pt x="87375" y="97723"/>
                          <a:pt x="103345" y="117588"/>
                          <a:pt x="59531" y="107156"/>
                        </a:cubicBezTo>
                        <a:cubicBezTo>
                          <a:pt x="53963" y="105830"/>
                          <a:pt x="50006" y="100806"/>
                          <a:pt x="45244" y="97631"/>
                        </a:cubicBezTo>
                        <a:cubicBezTo>
                          <a:pt x="33926" y="90086"/>
                          <a:pt x="40810" y="93772"/>
                          <a:pt x="23812" y="88106"/>
                        </a:cubicBezTo>
                        <a:lnTo>
                          <a:pt x="16669" y="85725"/>
                        </a:lnTo>
                        <a:lnTo>
                          <a:pt x="9525" y="83344"/>
                        </a:lnTo>
                        <a:cubicBezTo>
                          <a:pt x="7937" y="78581"/>
                          <a:pt x="5746" y="73979"/>
                          <a:pt x="4762" y="69056"/>
                        </a:cubicBezTo>
                        <a:cubicBezTo>
                          <a:pt x="1889" y="54689"/>
                          <a:pt x="3661" y="60990"/>
                          <a:pt x="0" y="50006"/>
                        </a:cubicBezTo>
                        <a:cubicBezTo>
                          <a:pt x="18467" y="37694"/>
                          <a:pt x="8854" y="42293"/>
                          <a:pt x="28575" y="35719"/>
                        </a:cubicBezTo>
                        <a:lnTo>
                          <a:pt x="35719" y="33337"/>
                        </a:lnTo>
                        <a:cubicBezTo>
                          <a:pt x="38894" y="34131"/>
                          <a:pt x="42109" y="34779"/>
                          <a:pt x="45244" y="35719"/>
                        </a:cubicBezTo>
                        <a:cubicBezTo>
                          <a:pt x="50052" y="37162"/>
                          <a:pt x="59531" y="40481"/>
                          <a:pt x="59531" y="40481"/>
                        </a:cubicBezTo>
                        <a:cubicBezTo>
                          <a:pt x="61119" y="45244"/>
                          <a:pt x="60117" y="51984"/>
                          <a:pt x="64294" y="54769"/>
                        </a:cubicBezTo>
                        <a:cubicBezTo>
                          <a:pt x="66675" y="56356"/>
                          <a:pt x="68877" y="58251"/>
                          <a:pt x="71437" y="59531"/>
                        </a:cubicBezTo>
                        <a:cubicBezTo>
                          <a:pt x="75433" y="61529"/>
                          <a:pt x="84298" y="63152"/>
                          <a:pt x="88106" y="64294"/>
                        </a:cubicBezTo>
                        <a:cubicBezTo>
                          <a:pt x="92914" y="65737"/>
                          <a:pt x="102394" y="69056"/>
                          <a:pt x="102394" y="69056"/>
                        </a:cubicBezTo>
                        <a:cubicBezTo>
                          <a:pt x="111919" y="68262"/>
                          <a:pt x="121495" y="67938"/>
                          <a:pt x="130969" y="66675"/>
                        </a:cubicBezTo>
                        <a:cubicBezTo>
                          <a:pt x="133457" y="66343"/>
                          <a:pt x="136337" y="66069"/>
                          <a:pt x="138112" y="64294"/>
                        </a:cubicBezTo>
                        <a:cubicBezTo>
                          <a:pt x="142159" y="60246"/>
                          <a:pt x="142874" y="53181"/>
                          <a:pt x="147637" y="50006"/>
                        </a:cubicBezTo>
                        <a:cubicBezTo>
                          <a:pt x="150018" y="48419"/>
                          <a:pt x="152642" y="47145"/>
                          <a:pt x="154781" y="45244"/>
                        </a:cubicBezTo>
                        <a:cubicBezTo>
                          <a:pt x="159815" y="40769"/>
                          <a:pt x="162535" y="32589"/>
                          <a:pt x="169069" y="30956"/>
                        </a:cubicBezTo>
                        <a:cubicBezTo>
                          <a:pt x="188634" y="26065"/>
                          <a:pt x="175331" y="28826"/>
                          <a:pt x="209550" y="26194"/>
                        </a:cubicBezTo>
                        <a:cubicBezTo>
                          <a:pt x="211931" y="24606"/>
                          <a:pt x="214079" y="22593"/>
                          <a:pt x="216694" y="21431"/>
                        </a:cubicBezTo>
                        <a:cubicBezTo>
                          <a:pt x="221281" y="19392"/>
                          <a:pt x="230981" y="16669"/>
                          <a:pt x="230981" y="16669"/>
                        </a:cubicBezTo>
                        <a:cubicBezTo>
                          <a:pt x="247650" y="22225"/>
                          <a:pt x="240506" y="23019"/>
                          <a:pt x="252412" y="19050"/>
                        </a:cubicBezTo>
                        <a:cubicBezTo>
                          <a:pt x="253206" y="16669"/>
                          <a:pt x="253226" y="13866"/>
                          <a:pt x="254794" y="11906"/>
                        </a:cubicBezTo>
                        <a:cubicBezTo>
                          <a:pt x="258150" y="7711"/>
                          <a:pt x="264376" y="6331"/>
                          <a:pt x="269081" y="4762"/>
                        </a:cubicBezTo>
                        <a:cubicBezTo>
                          <a:pt x="276225" y="5556"/>
                          <a:pt x="284899" y="2654"/>
                          <a:pt x="290512" y="7144"/>
                        </a:cubicBezTo>
                        <a:cubicBezTo>
                          <a:pt x="294895" y="10650"/>
                          <a:pt x="290384" y="18792"/>
                          <a:pt x="292894" y="23812"/>
                        </a:cubicBezTo>
                        <a:cubicBezTo>
                          <a:pt x="294016" y="26057"/>
                          <a:pt x="297656" y="25400"/>
                          <a:pt x="300037" y="26194"/>
                        </a:cubicBezTo>
                        <a:cubicBezTo>
                          <a:pt x="302418" y="25400"/>
                          <a:pt x="305221" y="25380"/>
                          <a:pt x="307181" y="23812"/>
                        </a:cubicBezTo>
                        <a:cubicBezTo>
                          <a:pt x="309416" y="22024"/>
                          <a:pt x="309517" y="18186"/>
                          <a:pt x="311944" y="16669"/>
                        </a:cubicBezTo>
                        <a:cubicBezTo>
                          <a:pt x="316201" y="14008"/>
                          <a:pt x="322054" y="14690"/>
                          <a:pt x="326231" y="11906"/>
                        </a:cubicBezTo>
                        <a:cubicBezTo>
                          <a:pt x="328612" y="10319"/>
                          <a:pt x="330760" y="8306"/>
                          <a:pt x="333375" y="7144"/>
                        </a:cubicBezTo>
                        <a:cubicBezTo>
                          <a:pt x="337962" y="5105"/>
                          <a:pt x="342900" y="3969"/>
                          <a:pt x="347662" y="2381"/>
                        </a:cubicBezTo>
                        <a:lnTo>
                          <a:pt x="354806" y="0"/>
                        </a:lnTo>
                        <a:cubicBezTo>
                          <a:pt x="361157" y="4233"/>
                          <a:pt x="364157" y="5558"/>
                          <a:pt x="369094" y="11906"/>
                        </a:cubicBezTo>
                        <a:cubicBezTo>
                          <a:pt x="372608" y="16424"/>
                          <a:pt x="378619" y="26194"/>
                          <a:pt x="378619" y="26194"/>
                        </a:cubicBezTo>
                        <a:cubicBezTo>
                          <a:pt x="378302" y="27461"/>
                          <a:pt x="375221" y="40814"/>
                          <a:pt x="373856" y="42862"/>
                        </a:cubicBezTo>
                        <a:cubicBezTo>
                          <a:pt x="371988" y="45664"/>
                          <a:pt x="369093" y="47625"/>
                          <a:pt x="366712" y="50006"/>
                        </a:cubicBezTo>
                        <a:cubicBezTo>
                          <a:pt x="367506" y="53181"/>
                          <a:pt x="367805" y="56523"/>
                          <a:pt x="369094" y="59531"/>
                        </a:cubicBezTo>
                        <a:cubicBezTo>
                          <a:pt x="370221" y="62161"/>
                          <a:pt x="373571" y="63827"/>
                          <a:pt x="373856" y="66675"/>
                        </a:cubicBezTo>
                        <a:cubicBezTo>
                          <a:pt x="374093" y="69042"/>
                          <a:pt x="370274" y="95256"/>
                          <a:pt x="366712" y="97631"/>
                        </a:cubicBezTo>
                        <a:lnTo>
                          <a:pt x="359569" y="102394"/>
                        </a:lnTo>
                        <a:cubicBezTo>
                          <a:pt x="354013" y="101600"/>
                          <a:pt x="348369" y="101274"/>
                          <a:pt x="342900" y="100012"/>
                        </a:cubicBezTo>
                        <a:cubicBezTo>
                          <a:pt x="338008" y="98883"/>
                          <a:pt x="328612" y="95250"/>
                          <a:pt x="328612" y="95250"/>
                        </a:cubicBezTo>
                        <a:cubicBezTo>
                          <a:pt x="316872" y="87421"/>
                          <a:pt x="309808" y="80589"/>
                          <a:pt x="290512" y="92869"/>
                        </a:cubicBezTo>
                        <a:cubicBezTo>
                          <a:pt x="286277" y="95564"/>
                          <a:pt x="291098" y="104371"/>
                          <a:pt x="295275" y="107156"/>
                        </a:cubicBezTo>
                        <a:cubicBezTo>
                          <a:pt x="312364" y="118549"/>
                          <a:pt x="305515" y="112634"/>
                          <a:pt x="316706" y="123825"/>
                        </a:cubicBezTo>
                        <a:cubicBezTo>
                          <a:pt x="317500" y="126206"/>
                          <a:pt x="317868" y="128775"/>
                          <a:pt x="319087" y="130969"/>
                        </a:cubicBezTo>
                        <a:cubicBezTo>
                          <a:pt x="321867" y="135972"/>
                          <a:pt x="328612" y="145256"/>
                          <a:pt x="328612" y="145256"/>
                        </a:cubicBezTo>
                        <a:cubicBezTo>
                          <a:pt x="326953" y="147744"/>
                          <a:pt x="320812" y="155600"/>
                          <a:pt x="321469" y="159544"/>
                        </a:cubicBezTo>
                        <a:cubicBezTo>
                          <a:pt x="321939" y="162367"/>
                          <a:pt x="323996" y="164899"/>
                          <a:pt x="326231" y="166687"/>
                        </a:cubicBezTo>
                        <a:cubicBezTo>
                          <a:pt x="328191" y="168255"/>
                          <a:pt x="330994" y="168275"/>
                          <a:pt x="333375" y="169069"/>
                        </a:cubicBezTo>
                        <a:cubicBezTo>
                          <a:pt x="334169" y="171450"/>
                          <a:pt x="335147" y="173777"/>
                          <a:pt x="335756" y="176212"/>
                        </a:cubicBezTo>
                        <a:cubicBezTo>
                          <a:pt x="339849" y="192587"/>
                          <a:pt x="343694" y="190500"/>
                          <a:pt x="340519" y="19288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5" name="Kendraparah">
                    <a:extLst>
                      <a:ext uri="{FF2B5EF4-FFF2-40B4-BE49-F238E27FC236}">
                        <a16:creationId xmlns:a16="http://schemas.microsoft.com/office/drawing/2014/main" id="{390D85BB-B57A-4D36-800C-31A94E0712D7}"/>
                      </a:ext>
                    </a:extLst>
                  </p:cNvPr>
                  <p:cNvSpPr/>
                  <p:nvPr/>
                </p:nvSpPr>
                <p:spPr>
                  <a:xfrm>
                    <a:off x="5051676" y="5005764"/>
                    <a:ext cx="187074" cy="158374"/>
                  </a:xfrm>
                  <a:custGeom>
                    <a:avLst/>
                    <a:gdLst>
                      <a:gd name="connsiteX0" fmla="*/ 156118 w 187074"/>
                      <a:gd name="connsiteY0" fmla="*/ 11530 h 158374"/>
                      <a:gd name="connsiteX1" fmla="*/ 94205 w 187074"/>
                      <a:gd name="connsiteY1" fmla="*/ 9149 h 158374"/>
                      <a:gd name="connsiteX2" fmla="*/ 79918 w 187074"/>
                      <a:gd name="connsiteY2" fmla="*/ 6767 h 158374"/>
                      <a:gd name="connsiteX3" fmla="*/ 72774 w 187074"/>
                      <a:gd name="connsiteY3" fmla="*/ 13911 h 158374"/>
                      <a:gd name="connsiteX4" fmla="*/ 51343 w 187074"/>
                      <a:gd name="connsiteY4" fmla="*/ 18674 h 158374"/>
                      <a:gd name="connsiteX5" fmla="*/ 44199 w 187074"/>
                      <a:gd name="connsiteY5" fmla="*/ 23436 h 158374"/>
                      <a:gd name="connsiteX6" fmla="*/ 39437 w 187074"/>
                      <a:gd name="connsiteY6" fmla="*/ 30580 h 158374"/>
                      <a:gd name="connsiteX7" fmla="*/ 32293 w 187074"/>
                      <a:gd name="connsiteY7" fmla="*/ 32961 h 158374"/>
                      <a:gd name="connsiteX8" fmla="*/ 29912 w 187074"/>
                      <a:gd name="connsiteY8" fmla="*/ 40105 h 158374"/>
                      <a:gd name="connsiteX9" fmla="*/ 27530 w 187074"/>
                      <a:gd name="connsiteY9" fmla="*/ 54392 h 158374"/>
                      <a:gd name="connsiteX10" fmla="*/ 13243 w 187074"/>
                      <a:gd name="connsiteY10" fmla="*/ 59155 h 158374"/>
                      <a:gd name="connsiteX11" fmla="*/ 3718 w 187074"/>
                      <a:gd name="connsiteY11" fmla="*/ 73442 h 158374"/>
                      <a:gd name="connsiteX12" fmla="*/ 8480 w 187074"/>
                      <a:gd name="connsiteY12" fmla="*/ 92492 h 158374"/>
                      <a:gd name="connsiteX13" fmla="*/ 6099 w 187074"/>
                      <a:gd name="connsiteY13" fmla="*/ 104399 h 158374"/>
                      <a:gd name="connsiteX14" fmla="*/ 1337 w 187074"/>
                      <a:gd name="connsiteY14" fmla="*/ 111542 h 158374"/>
                      <a:gd name="connsiteX15" fmla="*/ 10862 w 187074"/>
                      <a:gd name="connsiteY15" fmla="*/ 121067 h 158374"/>
                      <a:gd name="connsiteX16" fmla="*/ 18005 w 187074"/>
                      <a:gd name="connsiteY16" fmla="*/ 125830 h 158374"/>
                      <a:gd name="connsiteX17" fmla="*/ 58487 w 187074"/>
                      <a:gd name="connsiteY17" fmla="*/ 130592 h 158374"/>
                      <a:gd name="connsiteX18" fmla="*/ 68012 w 187074"/>
                      <a:gd name="connsiteY18" fmla="*/ 142499 h 158374"/>
                      <a:gd name="connsiteX19" fmla="*/ 79918 w 187074"/>
                      <a:gd name="connsiteY19" fmla="*/ 154405 h 158374"/>
                      <a:gd name="connsiteX20" fmla="*/ 110874 w 187074"/>
                      <a:gd name="connsiteY20" fmla="*/ 152024 h 158374"/>
                      <a:gd name="connsiteX21" fmla="*/ 120399 w 187074"/>
                      <a:gd name="connsiteY21" fmla="*/ 140117 h 158374"/>
                      <a:gd name="connsiteX22" fmla="*/ 127543 w 187074"/>
                      <a:gd name="connsiteY22" fmla="*/ 137736 h 158374"/>
                      <a:gd name="connsiteX23" fmla="*/ 134687 w 187074"/>
                      <a:gd name="connsiteY23" fmla="*/ 123449 h 158374"/>
                      <a:gd name="connsiteX24" fmla="*/ 132305 w 187074"/>
                      <a:gd name="connsiteY24" fmla="*/ 116305 h 158374"/>
                      <a:gd name="connsiteX25" fmla="*/ 125162 w 187074"/>
                      <a:gd name="connsiteY25" fmla="*/ 113924 h 158374"/>
                      <a:gd name="connsiteX26" fmla="*/ 118018 w 187074"/>
                      <a:gd name="connsiteY26" fmla="*/ 118686 h 158374"/>
                      <a:gd name="connsiteX27" fmla="*/ 113255 w 187074"/>
                      <a:gd name="connsiteY27" fmla="*/ 102017 h 158374"/>
                      <a:gd name="connsiteX28" fmla="*/ 125162 w 187074"/>
                      <a:gd name="connsiteY28" fmla="*/ 92492 h 158374"/>
                      <a:gd name="connsiteX29" fmla="*/ 132305 w 187074"/>
                      <a:gd name="connsiteY29" fmla="*/ 85349 h 158374"/>
                      <a:gd name="connsiteX30" fmla="*/ 137068 w 187074"/>
                      <a:gd name="connsiteY30" fmla="*/ 78205 h 158374"/>
                      <a:gd name="connsiteX31" fmla="*/ 151355 w 187074"/>
                      <a:gd name="connsiteY31" fmla="*/ 68680 h 158374"/>
                      <a:gd name="connsiteX32" fmla="*/ 158499 w 187074"/>
                      <a:gd name="connsiteY32" fmla="*/ 63917 h 158374"/>
                      <a:gd name="connsiteX33" fmla="*/ 163262 w 187074"/>
                      <a:gd name="connsiteY33" fmla="*/ 56774 h 158374"/>
                      <a:gd name="connsiteX34" fmla="*/ 177549 w 187074"/>
                      <a:gd name="connsiteY34" fmla="*/ 52011 h 158374"/>
                      <a:gd name="connsiteX35" fmla="*/ 184693 w 187074"/>
                      <a:gd name="connsiteY35" fmla="*/ 37724 h 158374"/>
                      <a:gd name="connsiteX36" fmla="*/ 187074 w 187074"/>
                      <a:gd name="connsiteY36" fmla="*/ 30580 h 158374"/>
                      <a:gd name="connsiteX37" fmla="*/ 170405 w 187074"/>
                      <a:gd name="connsiteY37" fmla="*/ 28199 h 158374"/>
                      <a:gd name="connsiteX38" fmla="*/ 163262 w 187074"/>
                      <a:gd name="connsiteY38" fmla="*/ 25817 h 158374"/>
                      <a:gd name="connsiteX39" fmla="*/ 156118 w 187074"/>
                      <a:gd name="connsiteY39" fmla="*/ 11530 h 158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87074" h="158374">
                        <a:moveTo>
                          <a:pt x="156118" y="11530"/>
                        </a:moveTo>
                        <a:cubicBezTo>
                          <a:pt x="144609" y="8752"/>
                          <a:pt x="114748" y="11274"/>
                          <a:pt x="94205" y="9149"/>
                        </a:cubicBezTo>
                        <a:cubicBezTo>
                          <a:pt x="73066" y="6962"/>
                          <a:pt x="100221" y="0"/>
                          <a:pt x="79918" y="6767"/>
                        </a:cubicBezTo>
                        <a:cubicBezTo>
                          <a:pt x="77537" y="9148"/>
                          <a:pt x="75576" y="12043"/>
                          <a:pt x="72774" y="13911"/>
                        </a:cubicBezTo>
                        <a:cubicBezTo>
                          <a:pt x="68868" y="16515"/>
                          <a:pt x="53068" y="18386"/>
                          <a:pt x="51343" y="18674"/>
                        </a:cubicBezTo>
                        <a:cubicBezTo>
                          <a:pt x="48962" y="20261"/>
                          <a:pt x="46223" y="21412"/>
                          <a:pt x="44199" y="23436"/>
                        </a:cubicBezTo>
                        <a:cubicBezTo>
                          <a:pt x="42175" y="25460"/>
                          <a:pt x="41672" y="28792"/>
                          <a:pt x="39437" y="30580"/>
                        </a:cubicBezTo>
                        <a:cubicBezTo>
                          <a:pt x="37477" y="32148"/>
                          <a:pt x="34674" y="32167"/>
                          <a:pt x="32293" y="32961"/>
                        </a:cubicBezTo>
                        <a:cubicBezTo>
                          <a:pt x="31499" y="35342"/>
                          <a:pt x="29912" y="37595"/>
                          <a:pt x="29912" y="40105"/>
                        </a:cubicBezTo>
                        <a:cubicBezTo>
                          <a:pt x="29912" y="47295"/>
                          <a:pt x="37432" y="48204"/>
                          <a:pt x="27530" y="54392"/>
                        </a:cubicBezTo>
                        <a:cubicBezTo>
                          <a:pt x="23273" y="57053"/>
                          <a:pt x="13243" y="59155"/>
                          <a:pt x="13243" y="59155"/>
                        </a:cubicBezTo>
                        <a:cubicBezTo>
                          <a:pt x="10068" y="63917"/>
                          <a:pt x="2330" y="67889"/>
                          <a:pt x="3718" y="73442"/>
                        </a:cubicBezTo>
                        <a:lnTo>
                          <a:pt x="8480" y="92492"/>
                        </a:lnTo>
                        <a:cubicBezTo>
                          <a:pt x="7686" y="96461"/>
                          <a:pt x="7520" y="100609"/>
                          <a:pt x="6099" y="104399"/>
                        </a:cubicBezTo>
                        <a:cubicBezTo>
                          <a:pt x="5094" y="107078"/>
                          <a:pt x="1807" y="108719"/>
                          <a:pt x="1337" y="111542"/>
                        </a:cubicBezTo>
                        <a:cubicBezTo>
                          <a:pt x="0" y="119564"/>
                          <a:pt x="5848" y="119396"/>
                          <a:pt x="10862" y="121067"/>
                        </a:cubicBezTo>
                        <a:cubicBezTo>
                          <a:pt x="13243" y="122655"/>
                          <a:pt x="15445" y="124550"/>
                          <a:pt x="18005" y="125830"/>
                        </a:cubicBezTo>
                        <a:cubicBezTo>
                          <a:pt x="28827" y="131241"/>
                          <a:pt x="53232" y="130217"/>
                          <a:pt x="58487" y="130592"/>
                        </a:cubicBezTo>
                        <a:cubicBezTo>
                          <a:pt x="63122" y="144499"/>
                          <a:pt x="57241" y="131728"/>
                          <a:pt x="68012" y="142499"/>
                        </a:cubicBezTo>
                        <a:cubicBezTo>
                          <a:pt x="83887" y="158374"/>
                          <a:pt x="60866" y="141703"/>
                          <a:pt x="79918" y="154405"/>
                        </a:cubicBezTo>
                        <a:cubicBezTo>
                          <a:pt x="90237" y="153611"/>
                          <a:pt x="100702" y="153931"/>
                          <a:pt x="110874" y="152024"/>
                        </a:cubicBezTo>
                        <a:cubicBezTo>
                          <a:pt x="123886" y="149584"/>
                          <a:pt x="113798" y="146718"/>
                          <a:pt x="120399" y="140117"/>
                        </a:cubicBezTo>
                        <a:cubicBezTo>
                          <a:pt x="122174" y="138342"/>
                          <a:pt x="125162" y="138530"/>
                          <a:pt x="127543" y="137736"/>
                        </a:cubicBezTo>
                        <a:cubicBezTo>
                          <a:pt x="129949" y="134127"/>
                          <a:pt x="134687" y="128375"/>
                          <a:pt x="134687" y="123449"/>
                        </a:cubicBezTo>
                        <a:cubicBezTo>
                          <a:pt x="134687" y="120939"/>
                          <a:pt x="134080" y="118080"/>
                          <a:pt x="132305" y="116305"/>
                        </a:cubicBezTo>
                        <a:cubicBezTo>
                          <a:pt x="130530" y="114530"/>
                          <a:pt x="127543" y="114718"/>
                          <a:pt x="125162" y="113924"/>
                        </a:cubicBezTo>
                        <a:cubicBezTo>
                          <a:pt x="122781" y="115511"/>
                          <a:pt x="120841" y="118216"/>
                          <a:pt x="118018" y="118686"/>
                        </a:cubicBezTo>
                        <a:cubicBezTo>
                          <a:pt x="105763" y="120728"/>
                          <a:pt x="111482" y="107336"/>
                          <a:pt x="113255" y="102017"/>
                        </a:cubicBezTo>
                        <a:cubicBezTo>
                          <a:pt x="115947" y="93940"/>
                          <a:pt x="118341" y="94766"/>
                          <a:pt x="125162" y="92492"/>
                        </a:cubicBezTo>
                        <a:cubicBezTo>
                          <a:pt x="127543" y="90111"/>
                          <a:pt x="130149" y="87936"/>
                          <a:pt x="132305" y="85349"/>
                        </a:cubicBezTo>
                        <a:cubicBezTo>
                          <a:pt x="134137" y="83150"/>
                          <a:pt x="134914" y="80090"/>
                          <a:pt x="137068" y="78205"/>
                        </a:cubicBezTo>
                        <a:cubicBezTo>
                          <a:pt x="141375" y="74436"/>
                          <a:pt x="146593" y="71855"/>
                          <a:pt x="151355" y="68680"/>
                        </a:cubicBezTo>
                        <a:lnTo>
                          <a:pt x="158499" y="63917"/>
                        </a:lnTo>
                        <a:cubicBezTo>
                          <a:pt x="160087" y="61536"/>
                          <a:pt x="160835" y="58291"/>
                          <a:pt x="163262" y="56774"/>
                        </a:cubicBezTo>
                        <a:cubicBezTo>
                          <a:pt x="167519" y="54113"/>
                          <a:pt x="177549" y="52011"/>
                          <a:pt x="177549" y="52011"/>
                        </a:cubicBezTo>
                        <a:cubicBezTo>
                          <a:pt x="183534" y="34054"/>
                          <a:pt x="175460" y="56188"/>
                          <a:pt x="184693" y="37724"/>
                        </a:cubicBezTo>
                        <a:cubicBezTo>
                          <a:pt x="185816" y="35479"/>
                          <a:pt x="186280" y="32961"/>
                          <a:pt x="187074" y="30580"/>
                        </a:cubicBezTo>
                        <a:cubicBezTo>
                          <a:pt x="181518" y="29786"/>
                          <a:pt x="175909" y="29300"/>
                          <a:pt x="170405" y="28199"/>
                        </a:cubicBezTo>
                        <a:cubicBezTo>
                          <a:pt x="167944" y="27707"/>
                          <a:pt x="165037" y="27592"/>
                          <a:pt x="163262" y="25817"/>
                        </a:cubicBezTo>
                        <a:cubicBezTo>
                          <a:pt x="160629" y="23184"/>
                          <a:pt x="167627" y="14308"/>
                          <a:pt x="156118" y="1153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6" name="Bhadrak">
                    <a:extLst>
                      <a:ext uri="{FF2B5EF4-FFF2-40B4-BE49-F238E27FC236}">
                        <a16:creationId xmlns:a16="http://schemas.microsoft.com/office/drawing/2014/main" id="{F7C0606B-59C6-470E-BFE6-373E0F752414}"/>
                      </a:ext>
                    </a:extLst>
                  </p:cNvPr>
                  <p:cNvSpPr/>
                  <p:nvPr/>
                </p:nvSpPr>
                <p:spPr>
                  <a:xfrm>
                    <a:off x="5026833" y="4869656"/>
                    <a:ext cx="192590" cy="147638"/>
                  </a:xfrm>
                  <a:custGeom>
                    <a:avLst/>
                    <a:gdLst>
                      <a:gd name="connsiteX0" fmla="*/ 183342 w 192590"/>
                      <a:gd name="connsiteY0" fmla="*/ 145257 h 147638"/>
                      <a:gd name="connsiteX1" fmla="*/ 173817 w 192590"/>
                      <a:gd name="connsiteY1" fmla="*/ 147638 h 147638"/>
                      <a:gd name="connsiteX2" fmla="*/ 135717 w 192590"/>
                      <a:gd name="connsiteY2" fmla="*/ 145257 h 147638"/>
                      <a:gd name="connsiteX3" fmla="*/ 119048 w 192590"/>
                      <a:gd name="connsiteY3" fmla="*/ 140494 h 147638"/>
                      <a:gd name="connsiteX4" fmla="*/ 111905 w 192590"/>
                      <a:gd name="connsiteY4" fmla="*/ 135732 h 147638"/>
                      <a:gd name="connsiteX5" fmla="*/ 107142 w 192590"/>
                      <a:gd name="connsiteY5" fmla="*/ 128588 h 147638"/>
                      <a:gd name="connsiteX6" fmla="*/ 99998 w 192590"/>
                      <a:gd name="connsiteY6" fmla="*/ 126207 h 147638"/>
                      <a:gd name="connsiteX7" fmla="*/ 92855 w 192590"/>
                      <a:gd name="connsiteY7" fmla="*/ 121444 h 147638"/>
                      <a:gd name="connsiteX8" fmla="*/ 64280 w 192590"/>
                      <a:gd name="connsiteY8" fmla="*/ 121444 h 147638"/>
                      <a:gd name="connsiteX9" fmla="*/ 57136 w 192590"/>
                      <a:gd name="connsiteY9" fmla="*/ 126207 h 147638"/>
                      <a:gd name="connsiteX10" fmla="*/ 52373 w 192590"/>
                      <a:gd name="connsiteY10" fmla="*/ 133350 h 147638"/>
                      <a:gd name="connsiteX11" fmla="*/ 35705 w 192590"/>
                      <a:gd name="connsiteY11" fmla="*/ 130969 h 147638"/>
                      <a:gd name="connsiteX12" fmla="*/ 28561 w 192590"/>
                      <a:gd name="connsiteY12" fmla="*/ 128588 h 147638"/>
                      <a:gd name="connsiteX13" fmla="*/ 26180 w 192590"/>
                      <a:gd name="connsiteY13" fmla="*/ 119063 h 147638"/>
                      <a:gd name="connsiteX14" fmla="*/ 21417 w 192590"/>
                      <a:gd name="connsiteY14" fmla="*/ 104775 h 147638"/>
                      <a:gd name="connsiteX15" fmla="*/ 19036 w 192590"/>
                      <a:gd name="connsiteY15" fmla="*/ 97632 h 147638"/>
                      <a:gd name="connsiteX16" fmla="*/ 14273 w 192590"/>
                      <a:gd name="connsiteY16" fmla="*/ 90488 h 147638"/>
                      <a:gd name="connsiteX17" fmla="*/ 11892 w 192590"/>
                      <a:gd name="connsiteY17" fmla="*/ 83344 h 147638"/>
                      <a:gd name="connsiteX18" fmla="*/ 2367 w 192590"/>
                      <a:gd name="connsiteY18" fmla="*/ 69057 h 147638"/>
                      <a:gd name="connsiteX19" fmla="*/ 4748 w 192590"/>
                      <a:gd name="connsiteY19" fmla="*/ 50007 h 147638"/>
                      <a:gd name="connsiteX20" fmla="*/ 14273 w 192590"/>
                      <a:gd name="connsiteY20" fmla="*/ 35719 h 147638"/>
                      <a:gd name="connsiteX21" fmla="*/ 26180 w 192590"/>
                      <a:gd name="connsiteY21" fmla="*/ 23813 h 147638"/>
                      <a:gd name="connsiteX22" fmla="*/ 33323 w 192590"/>
                      <a:gd name="connsiteY22" fmla="*/ 9525 h 147638"/>
                      <a:gd name="connsiteX23" fmla="*/ 45230 w 192590"/>
                      <a:gd name="connsiteY23" fmla="*/ 11907 h 147638"/>
                      <a:gd name="connsiteX24" fmla="*/ 57136 w 192590"/>
                      <a:gd name="connsiteY24" fmla="*/ 23813 h 147638"/>
                      <a:gd name="connsiteX25" fmla="*/ 59517 w 192590"/>
                      <a:gd name="connsiteY25" fmla="*/ 30957 h 147638"/>
                      <a:gd name="connsiteX26" fmla="*/ 66661 w 192590"/>
                      <a:gd name="connsiteY26" fmla="*/ 33338 h 147638"/>
                      <a:gd name="connsiteX27" fmla="*/ 80948 w 192590"/>
                      <a:gd name="connsiteY27" fmla="*/ 23813 h 147638"/>
                      <a:gd name="connsiteX28" fmla="*/ 95236 w 192590"/>
                      <a:gd name="connsiteY28" fmla="*/ 19050 h 147638"/>
                      <a:gd name="connsiteX29" fmla="*/ 97617 w 192590"/>
                      <a:gd name="connsiteY29" fmla="*/ 26194 h 147638"/>
                      <a:gd name="connsiteX30" fmla="*/ 111905 w 192590"/>
                      <a:gd name="connsiteY30" fmla="*/ 33338 h 147638"/>
                      <a:gd name="connsiteX31" fmla="*/ 123811 w 192590"/>
                      <a:gd name="connsiteY31" fmla="*/ 19050 h 147638"/>
                      <a:gd name="connsiteX32" fmla="*/ 130955 w 192590"/>
                      <a:gd name="connsiteY32" fmla="*/ 16669 h 147638"/>
                      <a:gd name="connsiteX33" fmla="*/ 142861 w 192590"/>
                      <a:gd name="connsiteY33" fmla="*/ 4763 h 147638"/>
                      <a:gd name="connsiteX34" fmla="*/ 150005 w 192590"/>
                      <a:gd name="connsiteY34" fmla="*/ 0 h 147638"/>
                      <a:gd name="connsiteX35" fmla="*/ 159530 w 192590"/>
                      <a:gd name="connsiteY35" fmla="*/ 2382 h 147638"/>
                      <a:gd name="connsiteX36" fmla="*/ 161911 w 192590"/>
                      <a:gd name="connsiteY36" fmla="*/ 38100 h 147638"/>
                      <a:gd name="connsiteX37" fmla="*/ 169055 w 192590"/>
                      <a:gd name="connsiteY37" fmla="*/ 88107 h 147638"/>
                      <a:gd name="connsiteX38" fmla="*/ 171436 w 192590"/>
                      <a:gd name="connsiteY38" fmla="*/ 95250 h 147638"/>
                      <a:gd name="connsiteX39" fmla="*/ 178580 w 192590"/>
                      <a:gd name="connsiteY39" fmla="*/ 109538 h 147638"/>
                      <a:gd name="connsiteX40" fmla="*/ 188105 w 192590"/>
                      <a:gd name="connsiteY40" fmla="*/ 123825 h 147638"/>
                      <a:gd name="connsiteX41" fmla="*/ 188105 w 192590"/>
                      <a:gd name="connsiteY41" fmla="*/ 140494 h 147638"/>
                      <a:gd name="connsiteX42" fmla="*/ 183342 w 192590"/>
                      <a:gd name="connsiteY42" fmla="*/ 145257 h 147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192590" h="147638">
                        <a:moveTo>
                          <a:pt x="183342" y="145257"/>
                        </a:moveTo>
                        <a:cubicBezTo>
                          <a:pt x="180961" y="146448"/>
                          <a:pt x="177090" y="147638"/>
                          <a:pt x="173817" y="147638"/>
                        </a:cubicBezTo>
                        <a:cubicBezTo>
                          <a:pt x="161092" y="147638"/>
                          <a:pt x="148379" y="146523"/>
                          <a:pt x="135717" y="145257"/>
                        </a:cubicBezTo>
                        <a:cubicBezTo>
                          <a:pt x="131451" y="144830"/>
                          <a:pt x="123396" y="141943"/>
                          <a:pt x="119048" y="140494"/>
                        </a:cubicBezTo>
                        <a:cubicBezTo>
                          <a:pt x="116667" y="138907"/>
                          <a:pt x="113928" y="137755"/>
                          <a:pt x="111905" y="135732"/>
                        </a:cubicBezTo>
                        <a:cubicBezTo>
                          <a:pt x="109881" y="133708"/>
                          <a:pt x="109377" y="130376"/>
                          <a:pt x="107142" y="128588"/>
                        </a:cubicBezTo>
                        <a:cubicBezTo>
                          <a:pt x="105182" y="127020"/>
                          <a:pt x="102379" y="127001"/>
                          <a:pt x="99998" y="126207"/>
                        </a:cubicBezTo>
                        <a:cubicBezTo>
                          <a:pt x="97617" y="124619"/>
                          <a:pt x="95415" y="122724"/>
                          <a:pt x="92855" y="121444"/>
                        </a:cubicBezTo>
                        <a:cubicBezTo>
                          <a:pt x="82702" y="116367"/>
                          <a:pt x="77297" y="119998"/>
                          <a:pt x="64280" y="121444"/>
                        </a:cubicBezTo>
                        <a:cubicBezTo>
                          <a:pt x="61899" y="123032"/>
                          <a:pt x="59160" y="124183"/>
                          <a:pt x="57136" y="126207"/>
                        </a:cubicBezTo>
                        <a:cubicBezTo>
                          <a:pt x="55112" y="128231"/>
                          <a:pt x="55167" y="132729"/>
                          <a:pt x="52373" y="133350"/>
                        </a:cubicBezTo>
                        <a:cubicBezTo>
                          <a:pt x="46894" y="134567"/>
                          <a:pt x="41261" y="131763"/>
                          <a:pt x="35705" y="130969"/>
                        </a:cubicBezTo>
                        <a:cubicBezTo>
                          <a:pt x="33324" y="130175"/>
                          <a:pt x="30129" y="130548"/>
                          <a:pt x="28561" y="128588"/>
                        </a:cubicBezTo>
                        <a:cubicBezTo>
                          <a:pt x="26517" y="126032"/>
                          <a:pt x="27120" y="122198"/>
                          <a:pt x="26180" y="119063"/>
                        </a:cubicBezTo>
                        <a:cubicBezTo>
                          <a:pt x="24737" y="114254"/>
                          <a:pt x="23005" y="109538"/>
                          <a:pt x="21417" y="104775"/>
                        </a:cubicBezTo>
                        <a:cubicBezTo>
                          <a:pt x="20623" y="102394"/>
                          <a:pt x="20428" y="99720"/>
                          <a:pt x="19036" y="97632"/>
                        </a:cubicBezTo>
                        <a:lnTo>
                          <a:pt x="14273" y="90488"/>
                        </a:lnTo>
                        <a:cubicBezTo>
                          <a:pt x="13479" y="88107"/>
                          <a:pt x="13284" y="85433"/>
                          <a:pt x="11892" y="83344"/>
                        </a:cubicBezTo>
                        <a:cubicBezTo>
                          <a:pt x="0" y="65505"/>
                          <a:pt x="8029" y="86042"/>
                          <a:pt x="2367" y="69057"/>
                        </a:cubicBezTo>
                        <a:cubicBezTo>
                          <a:pt x="3161" y="62707"/>
                          <a:pt x="2596" y="56034"/>
                          <a:pt x="4748" y="50007"/>
                        </a:cubicBezTo>
                        <a:cubicBezTo>
                          <a:pt x="6673" y="44616"/>
                          <a:pt x="11098" y="40482"/>
                          <a:pt x="14273" y="35719"/>
                        </a:cubicBezTo>
                        <a:cubicBezTo>
                          <a:pt x="20623" y="26194"/>
                          <a:pt x="16655" y="30162"/>
                          <a:pt x="26180" y="23813"/>
                        </a:cubicBezTo>
                        <a:cubicBezTo>
                          <a:pt x="27051" y="21200"/>
                          <a:pt x="29922" y="10497"/>
                          <a:pt x="33323" y="9525"/>
                        </a:cubicBezTo>
                        <a:cubicBezTo>
                          <a:pt x="37215" y="8413"/>
                          <a:pt x="41261" y="11113"/>
                          <a:pt x="45230" y="11907"/>
                        </a:cubicBezTo>
                        <a:cubicBezTo>
                          <a:pt x="52373" y="16669"/>
                          <a:pt x="53167" y="15876"/>
                          <a:pt x="57136" y="23813"/>
                        </a:cubicBezTo>
                        <a:cubicBezTo>
                          <a:pt x="58259" y="26058"/>
                          <a:pt x="57742" y="29182"/>
                          <a:pt x="59517" y="30957"/>
                        </a:cubicBezTo>
                        <a:cubicBezTo>
                          <a:pt x="61292" y="32732"/>
                          <a:pt x="64280" y="32544"/>
                          <a:pt x="66661" y="33338"/>
                        </a:cubicBezTo>
                        <a:cubicBezTo>
                          <a:pt x="71423" y="30163"/>
                          <a:pt x="75518" y="25623"/>
                          <a:pt x="80948" y="23813"/>
                        </a:cubicBezTo>
                        <a:lnTo>
                          <a:pt x="95236" y="19050"/>
                        </a:lnTo>
                        <a:cubicBezTo>
                          <a:pt x="96030" y="21431"/>
                          <a:pt x="96049" y="24234"/>
                          <a:pt x="97617" y="26194"/>
                        </a:cubicBezTo>
                        <a:cubicBezTo>
                          <a:pt x="100975" y="30391"/>
                          <a:pt x="107198" y="31769"/>
                          <a:pt x="111905" y="33338"/>
                        </a:cubicBezTo>
                        <a:cubicBezTo>
                          <a:pt x="115419" y="28066"/>
                          <a:pt x="118310" y="22717"/>
                          <a:pt x="123811" y="19050"/>
                        </a:cubicBezTo>
                        <a:cubicBezTo>
                          <a:pt x="125900" y="17658"/>
                          <a:pt x="128574" y="17463"/>
                          <a:pt x="130955" y="16669"/>
                        </a:cubicBezTo>
                        <a:cubicBezTo>
                          <a:pt x="150001" y="3971"/>
                          <a:pt x="126987" y="20637"/>
                          <a:pt x="142861" y="4763"/>
                        </a:cubicBezTo>
                        <a:cubicBezTo>
                          <a:pt x="144885" y="2739"/>
                          <a:pt x="147624" y="1588"/>
                          <a:pt x="150005" y="0"/>
                        </a:cubicBezTo>
                        <a:cubicBezTo>
                          <a:pt x="153180" y="794"/>
                          <a:pt x="156807" y="567"/>
                          <a:pt x="159530" y="2382"/>
                        </a:cubicBezTo>
                        <a:cubicBezTo>
                          <a:pt x="170256" y="9533"/>
                          <a:pt x="162318" y="33210"/>
                          <a:pt x="161911" y="38100"/>
                        </a:cubicBezTo>
                        <a:cubicBezTo>
                          <a:pt x="164626" y="78830"/>
                          <a:pt x="160518" y="62498"/>
                          <a:pt x="169055" y="88107"/>
                        </a:cubicBezTo>
                        <a:cubicBezTo>
                          <a:pt x="169849" y="90488"/>
                          <a:pt x="170044" y="93162"/>
                          <a:pt x="171436" y="95250"/>
                        </a:cubicBezTo>
                        <a:cubicBezTo>
                          <a:pt x="192590" y="126985"/>
                          <a:pt x="162136" y="79942"/>
                          <a:pt x="178580" y="109538"/>
                        </a:cubicBezTo>
                        <a:cubicBezTo>
                          <a:pt x="181360" y="114541"/>
                          <a:pt x="188105" y="123825"/>
                          <a:pt x="188105" y="123825"/>
                        </a:cubicBezTo>
                        <a:cubicBezTo>
                          <a:pt x="191344" y="133544"/>
                          <a:pt x="191325" y="129225"/>
                          <a:pt x="188105" y="140494"/>
                        </a:cubicBezTo>
                        <a:cubicBezTo>
                          <a:pt x="187415" y="142908"/>
                          <a:pt x="185723" y="144066"/>
                          <a:pt x="183342" y="14525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Jajpur">
                    <a:extLst>
                      <a:ext uri="{FF2B5EF4-FFF2-40B4-BE49-F238E27FC236}">
                        <a16:creationId xmlns:a16="http://schemas.microsoft.com/office/drawing/2014/main" id="{723D06C7-C0B8-453F-9572-A7C0BD277DAA}"/>
                      </a:ext>
                    </a:extLst>
                  </p:cNvPr>
                  <p:cNvSpPr/>
                  <p:nvPr/>
                </p:nvSpPr>
                <p:spPr>
                  <a:xfrm>
                    <a:off x="4879181" y="4895439"/>
                    <a:ext cx="260778" cy="167099"/>
                  </a:xfrm>
                  <a:custGeom>
                    <a:avLst/>
                    <a:gdLst>
                      <a:gd name="connsiteX0" fmla="*/ 259557 w 260778"/>
                      <a:gd name="connsiteY0" fmla="*/ 112330 h 167099"/>
                      <a:gd name="connsiteX1" fmla="*/ 245269 w 260778"/>
                      <a:gd name="connsiteY1" fmla="*/ 102805 h 167099"/>
                      <a:gd name="connsiteX2" fmla="*/ 230982 w 260778"/>
                      <a:gd name="connsiteY2" fmla="*/ 93280 h 167099"/>
                      <a:gd name="connsiteX3" fmla="*/ 207169 w 260778"/>
                      <a:gd name="connsiteY3" fmla="*/ 98042 h 167099"/>
                      <a:gd name="connsiteX4" fmla="*/ 192882 w 260778"/>
                      <a:gd name="connsiteY4" fmla="*/ 105186 h 167099"/>
                      <a:gd name="connsiteX5" fmla="*/ 173832 w 260778"/>
                      <a:gd name="connsiteY5" fmla="*/ 98042 h 167099"/>
                      <a:gd name="connsiteX6" fmla="*/ 169069 w 260778"/>
                      <a:gd name="connsiteY6" fmla="*/ 90899 h 167099"/>
                      <a:gd name="connsiteX7" fmla="*/ 166688 w 260778"/>
                      <a:gd name="connsiteY7" fmla="*/ 83755 h 167099"/>
                      <a:gd name="connsiteX8" fmla="*/ 161925 w 260778"/>
                      <a:gd name="connsiteY8" fmla="*/ 76611 h 167099"/>
                      <a:gd name="connsiteX9" fmla="*/ 152400 w 260778"/>
                      <a:gd name="connsiteY9" fmla="*/ 55180 h 167099"/>
                      <a:gd name="connsiteX10" fmla="*/ 142875 w 260778"/>
                      <a:gd name="connsiteY10" fmla="*/ 33749 h 167099"/>
                      <a:gd name="connsiteX11" fmla="*/ 123825 w 260778"/>
                      <a:gd name="connsiteY11" fmla="*/ 31367 h 167099"/>
                      <a:gd name="connsiteX12" fmla="*/ 102394 w 260778"/>
                      <a:gd name="connsiteY12" fmla="*/ 36130 h 167099"/>
                      <a:gd name="connsiteX13" fmla="*/ 95250 w 260778"/>
                      <a:gd name="connsiteY13" fmla="*/ 40892 h 167099"/>
                      <a:gd name="connsiteX14" fmla="*/ 92869 w 260778"/>
                      <a:gd name="connsiteY14" fmla="*/ 19461 h 167099"/>
                      <a:gd name="connsiteX15" fmla="*/ 100013 w 260778"/>
                      <a:gd name="connsiteY15" fmla="*/ 14699 h 167099"/>
                      <a:gd name="connsiteX16" fmla="*/ 97632 w 260778"/>
                      <a:gd name="connsiteY16" fmla="*/ 5174 h 167099"/>
                      <a:gd name="connsiteX17" fmla="*/ 76200 w 260778"/>
                      <a:gd name="connsiteY17" fmla="*/ 5174 h 167099"/>
                      <a:gd name="connsiteX18" fmla="*/ 69057 w 260778"/>
                      <a:gd name="connsiteY18" fmla="*/ 12317 h 167099"/>
                      <a:gd name="connsiteX19" fmla="*/ 59532 w 260778"/>
                      <a:gd name="connsiteY19" fmla="*/ 26605 h 167099"/>
                      <a:gd name="connsiteX20" fmla="*/ 38100 w 260778"/>
                      <a:gd name="connsiteY20" fmla="*/ 24224 h 167099"/>
                      <a:gd name="connsiteX21" fmla="*/ 16669 w 260778"/>
                      <a:gd name="connsiteY21" fmla="*/ 19461 h 167099"/>
                      <a:gd name="connsiteX22" fmla="*/ 2382 w 260778"/>
                      <a:gd name="connsiteY22" fmla="*/ 9936 h 167099"/>
                      <a:gd name="connsiteX23" fmla="*/ 0 w 260778"/>
                      <a:gd name="connsiteY23" fmla="*/ 17080 h 167099"/>
                      <a:gd name="connsiteX24" fmla="*/ 7144 w 260778"/>
                      <a:gd name="connsiteY24" fmla="*/ 43274 h 167099"/>
                      <a:gd name="connsiteX25" fmla="*/ 11907 w 260778"/>
                      <a:gd name="connsiteY25" fmla="*/ 59942 h 167099"/>
                      <a:gd name="connsiteX26" fmla="*/ 33338 w 260778"/>
                      <a:gd name="connsiteY26" fmla="*/ 71849 h 167099"/>
                      <a:gd name="connsiteX27" fmla="*/ 45244 w 260778"/>
                      <a:gd name="connsiteY27" fmla="*/ 74230 h 167099"/>
                      <a:gd name="connsiteX28" fmla="*/ 52388 w 260778"/>
                      <a:gd name="connsiteY28" fmla="*/ 76611 h 167099"/>
                      <a:gd name="connsiteX29" fmla="*/ 61913 w 260778"/>
                      <a:gd name="connsiteY29" fmla="*/ 98042 h 167099"/>
                      <a:gd name="connsiteX30" fmla="*/ 64294 w 260778"/>
                      <a:gd name="connsiteY30" fmla="*/ 105186 h 167099"/>
                      <a:gd name="connsiteX31" fmla="*/ 85725 w 260778"/>
                      <a:gd name="connsiteY31" fmla="*/ 114711 h 167099"/>
                      <a:gd name="connsiteX32" fmla="*/ 83344 w 260778"/>
                      <a:gd name="connsiteY32" fmla="*/ 124236 h 167099"/>
                      <a:gd name="connsiteX33" fmla="*/ 80963 w 260778"/>
                      <a:gd name="connsiteY33" fmla="*/ 131380 h 167099"/>
                      <a:gd name="connsiteX34" fmla="*/ 88107 w 260778"/>
                      <a:gd name="connsiteY34" fmla="*/ 133761 h 167099"/>
                      <a:gd name="connsiteX35" fmla="*/ 92869 w 260778"/>
                      <a:gd name="connsiteY35" fmla="*/ 140905 h 167099"/>
                      <a:gd name="connsiteX36" fmla="*/ 97632 w 260778"/>
                      <a:gd name="connsiteY36" fmla="*/ 155192 h 167099"/>
                      <a:gd name="connsiteX37" fmla="*/ 104775 w 260778"/>
                      <a:gd name="connsiteY37" fmla="*/ 157574 h 167099"/>
                      <a:gd name="connsiteX38" fmla="*/ 111919 w 260778"/>
                      <a:gd name="connsiteY38" fmla="*/ 155192 h 167099"/>
                      <a:gd name="connsiteX39" fmla="*/ 126207 w 260778"/>
                      <a:gd name="connsiteY39" fmla="*/ 145667 h 167099"/>
                      <a:gd name="connsiteX40" fmla="*/ 140494 w 260778"/>
                      <a:gd name="connsiteY40" fmla="*/ 140905 h 167099"/>
                      <a:gd name="connsiteX41" fmla="*/ 147638 w 260778"/>
                      <a:gd name="connsiteY41" fmla="*/ 136142 h 167099"/>
                      <a:gd name="connsiteX42" fmla="*/ 161925 w 260778"/>
                      <a:gd name="connsiteY42" fmla="*/ 131380 h 167099"/>
                      <a:gd name="connsiteX43" fmla="*/ 171450 w 260778"/>
                      <a:gd name="connsiteY43" fmla="*/ 133761 h 167099"/>
                      <a:gd name="connsiteX44" fmla="*/ 176213 w 260778"/>
                      <a:gd name="connsiteY44" fmla="*/ 148049 h 167099"/>
                      <a:gd name="connsiteX45" fmla="*/ 180975 w 260778"/>
                      <a:gd name="connsiteY45" fmla="*/ 155192 h 167099"/>
                      <a:gd name="connsiteX46" fmla="*/ 183357 w 260778"/>
                      <a:gd name="connsiteY46" fmla="*/ 162336 h 167099"/>
                      <a:gd name="connsiteX47" fmla="*/ 190500 w 260778"/>
                      <a:gd name="connsiteY47" fmla="*/ 167099 h 167099"/>
                      <a:gd name="connsiteX48" fmla="*/ 197644 w 260778"/>
                      <a:gd name="connsiteY48" fmla="*/ 164717 h 167099"/>
                      <a:gd name="connsiteX49" fmla="*/ 204788 w 260778"/>
                      <a:gd name="connsiteY49" fmla="*/ 150430 h 167099"/>
                      <a:gd name="connsiteX50" fmla="*/ 207169 w 260778"/>
                      <a:gd name="connsiteY50" fmla="*/ 140905 h 167099"/>
                      <a:gd name="connsiteX51" fmla="*/ 214313 w 260778"/>
                      <a:gd name="connsiteY51" fmla="*/ 138524 h 167099"/>
                      <a:gd name="connsiteX52" fmla="*/ 221457 w 260778"/>
                      <a:gd name="connsiteY52" fmla="*/ 131380 h 167099"/>
                      <a:gd name="connsiteX53" fmla="*/ 228600 w 260778"/>
                      <a:gd name="connsiteY53" fmla="*/ 126617 h 167099"/>
                      <a:gd name="connsiteX54" fmla="*/ 250032 w 260778"/>
                      <a:gd name="connsiteY54" fmla="*/ 121855 h 167099"/>
                      <a:gd name="connsiteX55" fmla="*/ 259557 w 260778"/>
                      <a:gd name="connsiteY55" fmla="*/ 112330 h 16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260778" h="167099">
                        <a:moveTo>
                          <a:pt x="259557" y="112330"/>
                        </a:moveTo>
                        <a:cubicBezTo>
                          <a:pt x="258763" y="109155"/>
                          <a:pt x="260778" y="111421"/>
                          <a:pt x="245269" y="102805"/>
                        </a:cubicBezTo>
                        <a:cubicBezTo>
                          <a:pt x="240266" y="100025"/>
                          <a:pt x="230982" y="93280"/>
                          <a:pt x="230982" y="93280"/>
                        </a:cubicBezTo>
                        <a:cubicBezTo>
                          <a:pt x="224842" y="94157"/>
                          <a:pt x="213818" y="94718"/>
                          <a:pt x="207169" y="98042"/>
                        </a:cubicBezTo>
                        <a:cubicBezTo>
                          <a:pt x="188702" y="107276"/>
                          <a:pt x="210838" y="99201"/>
                          <a:pt x="192882" y="105186"/>
                        </a:cubicBezTo>
                        <a:cubicBezTo>
                          <a:pt x="184360" y="103482"/>
                          <a:pt x="179965" y="104175"/>
                          <a:pt x="173832" y="98042"/>
                        </a:cubicBezTo>
                        <a:cubicBezTo>
                          <a:pt x="171808" y="96018"/>
                          <a:pt x="170657" y="93280"/>
                          <a:pt x="169069" y="90899"/>
                        </a:cubicBezTo>
                        <a:cubicBezTo>
                          <a:pt x="168275" y="88518"/>
                          <a:pt x="167811" y="86000"/>
                          <a:pt x="166688" y="83755"/>
                        </a:cubicBezTo>
                        <a:cubicBezTo>
                          <a:pt x="165408" y="81195"/>
                          <a:pt x="163087" y="79226"/>
                          <a:pt x="161925" y="76611"/>
                        </a:cubicBezTo>
                        <a:cubicBezTo>
                          <a:pt x="150590" y="51107"/>
                          <a:pt x="163179" y="71348"/>
                          <a:pt x="152400" y="55180"/>
                        </a:cubicBezTo>
                        <a:cubicBezTo>
                          <a:pt x="152333" y="54978"/>
                          <a:pt x="147231" y="35491"/>
                          <a:pt x="142875" y="33749"/>
                        </a:cubicBezTo>
                        <a:cubicBezTo>
                          <a:pt x="136933" y="31372"/>
                          <a:pt x="130175" y="32161"/>
                          <a:pt x="123825" y="31367"/>
                        </a:cubicBezTo>
                        <a:cubicBezTo>
                          <a:pt x="118340" y="32281"/>
                          <a:pt x="108255" y="33200"/>
                          <a:pt x="102394" y="36130"/>
                        </a:cubicBezTo>
                        <a:cubicBezTo>
                          <a:pt x="99834" y="37410"/>
                          <a:pt x="97631" y="39305"/>
                          <a:pt x="95250" y="40892"/>
                        </a:cubicBezTo>
                        <a:cubicBezTo>
                          <a:pt x="89741" y="32629"/>
                          <a:pt x="86758" y="31683"/>
                          <a:pt x="92869" y="19461"/>
                        </a:cubicBezTo>
                        <a:cubicBezTo>
                          <a:pt x="94149" y="16901"/>
                          <a:pt x="97632" y="16286"/>
                          <a:pt x="100013" y="14699"/>
                        </a:cubicBezTo>
                        <a:cubicBezTo>
                          <a:pt x="99219" y="11524"/>
                          <a:pt x="99676" y="7730"/>
                          <a:pt x="97632" y="5174"/>
                        </a:cubicBezTo>
                        <a:cubicBezTo>
                          <a:pt x="93493" y="0"/>
                          <a:pt x="78373" y="4812"/>
                          <a:pt x="76200" y="5174"/>
                        </a:cubicBezTo>
                        <a:cubicBezTo>
                          <a:pt x="73819" y="7555"/>
                          <a:pt x="71124" y="9659"/>
                          <a:pt x="69057" y="12317"/>
                        </a:cubicBezTo>
                        <a:cubicBezTo>
                          <a:pt x="65543" y="16835"/>
                          <a:pt x="59532" y="26605"/>
                          <a:pt x="59532" y="26605"/>
                        </a:cubicBezTo>
                        <a:cubicBezTo>
                          <a:pt x="52388" y="25811"/>
                          <a:pt x="45225" y="25174"/>
                          <a:pt x="38100" y="24224"/>
                        </a:cubicBezTo>
                        <a:cubicBezTo>
                          <a:pt x="34534" y="23749"/>
                          <a:pt x="21532" y="22163"/>
                          <a:pt x="16669" y="19461"/>
                        </a:cubicBezTo>
                        <a:cubicBezTo>
                          <a:pt x="11666" y="16681"/>
                          <a:pt x="2382" y="9936"/>
                          <a:pt x="2382" y="9936"/>
                        </a:cubicBezTo>
                        <a:cubicBezTo>
                          <a:pt x="1588" y="12317"/>
                          <a:pt x="0" y="14570"/>
                          <a:pt x="0" y="17080"/>
                        </a:cubicBezTo>
                        <a:cubicBezTo>
                          <a:pt x="0" y="25311"/>
                          <a:pt x="5278" y="35811"/>
                          <a:pt x="7144" y="43274"/>
                        </a:cubicBezTo>
                        <a:cubicBezTo>
                          <a:pt x="7165" y="43359"/>
                          <a:pt x="10766" y="58801"/>
                          <a:pt x="11907" y="59942"/>
                        </a:cubicBezTo>
                        <a:cubicBezTo>
                          <a:pt x="17817" y="65852"/>
                          <a:pt x="25354" y="69853"/>
                          <a:pt x="33338" y="71849"/>
                        </a:cubicBezTo>
                        <a:cubicBezTo>
                          <a:pt x="37264" y="72831"/>
                          <a:pt x="41318" y="73248"/>
                          <a:pt x="45244" y="74230"/>
                        </a:cubicBezTo>
                        <a:cubicBezTo>
                          <a:pt x="47679" y="74839"/>
                          <a:pt x="50007" y="75817"/>
                          <a:pt x="52388" y="76611"/>
                        </a:cubicBezTo>
                        <a:cubicBezTo>
                          <a:pt x="59934" y="87931"/>
                          <a:pt x="56246" y="81042"/>
                          <a:pt x="61913" y="98042"/>
                        </a:cubicBezTo>
                        <a:cubicBezTo>
                          <a:pt x="62707" y="100423"/>
                          <a:pt x="61913" y="104392"/>
                          <a:pt x="64294" y="105186"/>
                        </a:cubicBezTo>
                        <a:cubicBezTo>
                          <a:pt x="81297" y="110854"/>
                          <a:pt x="74405" y="107164"/>
                          <a:pt x="85725" y="114711"/>
                        </a:cubicBezTo>
                        <a:cubicBezTo>
                          <a:pt x="84931" y="117886"/>
                          <a:pt x="84243" y="121089"/>
                          <a:pt x="83344" y="124236"/>
                        </a:cubicBezTo>
                        <a:cubicBezTo>
                          <a:pt x="82654" y="126650"/>
                          <a:pt x="79840" y="129135"/>
                          <a:pt x="80963" y="131380"/>
                        </a:cubicBezTo>
                        <a:cubicBezTo>
                          <a:pt x="82086" y="133625"/>
                          <a:pt x="85726" y="132967"/>
                          <a:pt x="88107" y="133761"/>
                        </a:cubicBezTo>
                        <a:cubicBezTo>
                          <a:pt x="89694" y="136142"/>
                          <a:pt x="91707" y="138290"/>
                          <a:pt x="92869" y="140905"/>
                        </a:cubicBezTo>
                        <a:cubicBezTo>
                          <a:pt x="94908" y="145492"/>
                          <a:pt x="92870" y="153604"/>
                          <a:pt x="97632" y="155192"/>
                        </a:cubicBezTo>
                        <a:lnTo>
                          <a:pt x="104775" y="157574"/>
                        </a:lnTo>
                        <a:cubicBezTo>
                          <a:pt x="107156" y="156780"/>
                          <a:pt x="109725" y="156411"/>
                          <a:pt x="111919" y="155192"/>
                        </a:cubicBezTo>
                        <a:cubicBezTo>
                          <a:pt x="116923" y="152412"/>
                          <a:pt x="120777" y="147477"/>
                          <a:pt x="126207" y="145667"/>
                        </a:cubicBezTo>
                        <a:lnTo>
                          <a:pt x="140494" y="140905"/>
                        </a:lnTo>
                        <a:cubicBezTo>
                          <a:pt x="142875" y="139317"/>
                          <a:pt x="145023" y="137304"/>
                          <a:pt x="147638" y="136142"/>
                        </a:cubicBezTo>
                        <a:cubicBezTo>
                          <a:pt x="152225" y="134103"/>
                          <a:pt x="161925" y="131380"/>
                          <a:pt x="161925" y="131380"/>
                        </a:cubicBezTo>
                        <a:cubicBezTo>
                          <a:pt x="165100" y="132174"/>
                          <a:pt x="169320" y="131276"/>
                          <a:pt x="171450" y="133761"/>
                        </a:cubicBezTo>
                        <a:cubicBezTo>
                          <a:pt x="174717" y="137573"/>
                          <a:pt x="173428" y="143872"/>
                          <a:pt x="176213" y="148049"/>
                        </a:cubicBezTo>
                        <a:cubicBezTo>
                          <a:pt x="177800" y="150430"/>
                          <a:pt x="179695" y="152633"/>
                          <a:pt x="180975" y="155192"/>
                        </a:cubicBezTo>
                        <a:cubicBezTo>
                          <a:pt x="182098" y="157437"/>
                          <a:pt x="181789" y="160376"/>
                          <a:pt x="183357" y="162336"/>
                        </a:cubicBezTo>
                        <a:cubicBezTo>
                          <a:pt x="185145" y="164571"/>
                          <a:pt x="188119" y="165511"/>
                          <a:pt x="190500" y="167099"/>
                        </a:cubicBezTo>
                        <a:cubicBezTo>
                          <a:pt x="192881" y="166305"/>
                          <a:pt x="195684" y="166285"/>
                          <a:pt x="197644" y="164717"/>
                        </a:cubicBezTo>
                        <a:cubicBezTo>
                          <a:pt x="201511" y="161624"/>
                          <a:pt x="203510" y="154905"/>
                          <a:pt x="204788" y="150430"/>
                        </a:cubicBezTo>
                        <a:cubicBezTo>
                          <a:pt x="205687" y="147283"/>
                          <a:pt x="205125" y="143461"/>
                          <a:pt x="207169" y="140905"/>
                        </a:cubicBezTo>
                        <a:cubicBezTo>
                          <a:pt x="208737" y="138945"/>
                          <a:pt x="211932" y="139318"/>
                          <a:pt x="214313" y="138524"/>
                        </a:cubicBezTo>
                        <a:cubicBezTo>
                          <a:pt x="216694" y="136143"/>
                          <a:pt x="218870" y="133536"/>
                          <a:pt x="221457" y="131380"/>
                        </a:cubicBezTo>
                        <a:cubicBezTo>
                          <a:pt x="223655" y="129548"/>
                          <a:pt x="226040" y="127897"/>
                          <a:pt x="228600" y="126617"/>
                        </a:cubicBezTo>
                        <a:cubicBezTo>
                          <a:pt x="234460" y="123687"/>
                          <a:pt x="244548" y="122769"/>
                          <a:pt x="250032" y="121855"/>
                        </a:cubicBezTo>
                        <a:cubicBezTo>
                          <a:pt x="258652" y="116107"/>
                          <a:pt x="260351" y="115505"/>
                          <a:pt x="259557" y="11233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8" name="Dhenkanal">
                    <a:extLst>
                      <a:ext uri="{FF2B5EF4-FFF2-40B4-BE49-F238E27FC236}">
                        <a16:creationId xmlns:a16="http://schemas.microsoft.com/office/drawing/2014/main" id="{9638F121-A44F-4578-A673-6F54BECB77D8}"/>
                      </a:ext>
                    </a:extLst>
                  </p:cNvPr>
                  <p:cNvSpPr/>
                  <p:nvPr/>
                </p:nvSpPr>
                <p:spPr>
                  <a:xfrm>
                    <a:off x="4722019" y="4886285"/>
                    <a:ext cx="244108" cy="209590"/>
                  </a:xfrm>
                  <a:custGeom>
                    <a:avLst/>
                    <a:gdLst>
                      <a:gd name="connsiteX0" fmla="*/ 161925 w 244108"/>
                      <a:gd name="connsiteY0" fmla="*/ 16709 h 209590"/>
                      <a:gd name="connsiteX1" fmla="*/ 138112 w 244108"/>
                      <a:gd name="connsiteY1" fmla="*/ 14328 h 209590"/>
                      <a:gd name="connsiteX2" fmla="*/ 114300 w 244108"/>
                      <a:gd name="connsiteY2" fmla="*/ 21471 h 209590"/>
                      <a:gd name="connsiteX3" fmla="*/ 100012 w 244108"/>
                      <a:gd name="connsiteY3" fmla="*/ 30996 h 209590"/>
                      <a:gd name="connsiteX4" fmla="*/ 85725 w 244108"/>
                      <a:gd name="connsiteY4" fmla="*/ 19090 h 209590"/>
                      <a:gd name="connsiteX5" fmla="*/ 71437 w 244108"/>
                      <a:gd name="connsiteY5" fmla="*/ 9565 h 209590"/>
                      <a:gd name="connsiteX6" fmla="*/ 64294 w 244108"/>
                      <a:gd name="connsiteY6" fmla="*/ 14328 h 209590"/>
                      <a:gd name="connsiteX7" fmla="*/ 52387 w 244108"/>
                      <a:gd name="connsiteY7" fmla="*/ 11946 h 209590"/>
                      <a:gd name="connsiteX8" fmla="*/ 38100 w 244108"/>
                      <a:gd name="connsiteY8" fmla="*/ 9565 h 209590"/>
                      <a:gd name="connsiteX9" fmla="*/ 33337 w 244108"/>
                      <a:gd name="connsiteY9" fmla="*/ 2421 h 209590"/>
                      <a:gd name="connsiteX10" fmla="*/ 21431 w 244108"/>
                      <a:gd name="connsiteY10" fmla="*/ 11946 h 209590"/>
                      <a:gd name="connsiteX11" fmla="*/ 11906 w 244108"/>
                      <a:gd name="connsiteY11" fmla="*/ 23853 h 209590"/>
                      <a:gd name="connsiteX12" fmla="*/ 2381 w 244108"/>
                      <a:gd name="connsiteY12" fmla="*/ 38140 h 209590"/>
                      <a:gd name="connsiteX13" fmla="*/ 0 w 244108"/>
                      <a:gd name="connsiteY13" fmla="*/ 45284 h 209590"/>
                      <a:gd name="connsiteX14" fmla="*/ 9525 w 244108"/>
                      <a:gd name="connsiteY14" fmla="*/ 57190 h 209590"/>
                      <a:gd name="connsiteX15" fmla="*/ 14287 w 244108"/>
                      <a:gd name="connsiteY15" fmla="*/ 64334 h 209590"/>
                      <a:gd name="connsiteX16" fmla="*/ 16669 w 244108"/>
                      <a:gd name="connsiteY16" fmla="*/ 71478 h 209590"/>
                      <a:gd name="connsiteX17" fmla="*/ 19050 w 244108"/>
                      <a:gd name="connsiteY17" fmla="*/ 140534 h 209590"/>
                      <a:gd name="connsiteX18" fmla="*/ 11906 w 244108"/>
                      <a:gd name="connsiteY18" fmla="*/ 145296 h 209590"/>
                      <a:gd name="connsiteX19" fmla="*/ 4762 w 244108"/>
                      <a:gd name="connsiteY19" fmla="*/ 147678 h 209590"/>
                      <a:gd name="connsiteX20" fmla="*/ 14287 w 244108"/>
                      <a:gd name="connsiteY20" fmla="*/ 173871 h 209590"/>
                      <a:gd name="connsiteX21" fmla="*/ 21431 w 244108"/>
                      <a:gd name="connsiteY21" fmla="*/ 178634 h 209590"/>
                      <a:gd name="connsiteX22" fmla="*/ 28575 w 244108"/>
                      <a:gd name="connsiteY22" fmla="*/ 202446 h 209590"/>
                      <a:gd name="connsiteX23" fmla="*/ 35719 w 244108"/>
                      <a:gd name="connsiteY23" fmla="*/ 204828 h 209590"/>
                      <a:gd name="connsiteX24" fmla="*/ 59531 w 244108"/>
                      <a:gd name="connsiteY24" fmla="*/ 207209 h 209590"/>
                      <a:gd name="connsiteX25" fmla="*/ 66675 w 244108"/>
                      <a:gd name="connsiteY25" fmla="*/ 209590 h 209590"/>
                      <a:gd name="connsiteX26" fmla="*/ 95250 w 244108"/>
                      <a:gd name="connsiteY26" fmla="*/ 204828 h 209590"/>
                      <a:gd name="connsiteX27" fmla="*/ 109537 w 244108"/>
                      <a:gd name="connsiteY27" fmla="*/ 195303 h 209590"/>
                      <a:gd name="connsiteX28" fmla="*/ 121444 w 244108"/>
                      <a:gd name="connsiteY28" fmla="*/ 183396 h 209590"/>
                      <a:gd name="connsiteX29" fmla="*/ 126206 w 244108"/>
                      <a:gd name="connsiteY29" fmla="*/ 176253 h 209590"/>
                      <a:gd name="connsiteX30" fmla="*/ 140494 w 244108"/>
                      <a:gd name="connsiteY30" fmla="*/ 166728 h 209590"/>
                      <a:gd name="connsiteX31" fmla="*/ 171450 w 244108"/>
                      <a:gd name="connsiteY31" fmla="*/ 169109 h 209590"/>
                      <a:gd name="connsiteX32" fmla="*/ 178594 w 244108"/>
                      <a:gd name="connsiteY32" fmla="*/ 166728 h 209590"/>
                      <a:gd name="connsiteX33" fmla="*/ 183356 w 244108"/>
                      <a:gd name="connsiteY33" fmla="*/ 159584 h 209590"/>
                      <a:gd name="connsiteX34" fmla="*/ 207169 w 244108"/>
                      <a:gd name="connsiteY34" fmla="*/ 161965 h 209590"/>
                      <a:gd name="connsiteX35" fmla="*/ 228600 w 244108"/>
                      <a:gd name="connsiteY35" fmla="*/ 150059 h 209590"/>
                      <a:gd name="connsiteX36" fmla="*/ 235744 w 244108"/>
                      <a:gd name="connsiteY36" fmla="*/ 147678 h 209590"/>
                      <a:gd name="connsiteX37" fmla="*/ 238125 w 244108"/>
                      <a:gd name="connsiteY37" fmla="*/ 121484 h 209590"/>
                      <a:gd name="connsiteX38" fmla="*/ 230981 w 244108"/>
                      <a:gd name="connsiteY38" fmla="*/ 119103 h 209590"/>
                      <a:gd name="connsiteX39" fmla="*/ 223837 w 244108"/>
                      <a:gd name="connsiteY39" fmla="*/ 114340 h 209590"/>
                      <a:gd name="connsiteX40" fmla="*/ 219075 w 244108"/>
                      <a:gd name="connsiteY40" fmla="*/ 92909 h 209590"/>
                      <a:gd name="connsiteX41" fmla="*/ 211931 w 244108"/>
                      <a:gd name="connsiteY41" fmla="*/ 88146 h 209590"/>
                      <a:gd name="connsiteX42" fmla="*/ 204787 w 244108"/>
                      <a:gd name="connsiteY42" fmla="*/ 81003 h 209590"/>
                      <a:gd name="connsiteX43" fmla="*/ 183356 w 244108"/>
                      <a:gd name="connsiteY43" fmla="*/ 71478 h 209590"/>
                      <a:gd name="connsiteX44" fmla="*/ 176212 w 244108"/>
                      <a:gd name="connsiteY44" fmla="*/ 69096 h 209590"/>
                      <a:gd name="connsiteX45" fmla="*/ 166687 w 244108"/>
                      <a:gd name="connsiteY45" fmla="*/ 54809 h 209590"/>
                      <a:gd name="connsiteX46" fmla="*/ 164306 w 244108"/>
                      <a:gd name="connsiteY46" fmla="*/ 42903 h 209590"/>
                      <a:gd name="connsiteX47" fmla="*/ 157162 w 244108"/>
                      <a:gd name="connsiteY47" fmla="*/ 38140 h 209590"/>
                      <a:gd name="connsiteX48" fmla="*/ 161925 w 244108"/>
                      <a:gd name="connsiteY48" fmla="*/ 16709 h 20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244108" h="209590">
                        <a:moveTo>
                          <a:pt x="161925" y="16709"/>
                        </a:moveTo>
                        <a:cubicBezTo>
                          <a:pt x="158750" y="12740"/>
                          <a:pt x="152507" y="10728"/>
                          <a:pt x="138112" y="14328"/>
                        </a:cubicBezTo>
                        <a:cubicBezTo>
                          <a:pt x="117777" y="27885"/>
                          <a:pt x="150517" y="7542"/>
                          <a:pt x="114300" y="21471"/>
                        </a:cubicBezTo>
                        <a:cubicBezTo>
                          <a:pt x="108958" y="23526"/>
                          <a:pt x="100012" y="30996"/>
                          <a:pt x="100012" y="30996"/>
                        </a:cubicBezTo>
                        <a:cubicBezTo>
                          <a:pt x="72294" y="25453"/>
                          <a:pt x="99278" y="34579"/>
                          <a:pt x="85725" y="19090"/>
                        </a:cubicBezTo>
                        <a:cubicBezTo>
                          <a:pt x="81956" y="14782"/>
                          <a:pt x="71437" y="9565"/>
                          <a:pt x="71437" y="9565"/>
                        </a:cubicBezTo>
                        <a:cubicBezTo>
                          <a:pt x="69056" y="11153"/>
                          <a:pt x="67134" y="13973"/>
                          <a:pt x="64294" y="14328"/>
                        </a:cubicBezTo>
                        <a:cubicBezTo>
                          <a:pt x="60278" y="14830"/>
                          <a:pt x="56369" y="12670"/>
                          <a:pt x="52387" y="11946"/>
                        </a:cubicBezTo>
                        <a:cubicBezTo>
                          <a:pt x="47637" y="11082"/>
                          <a:pt x="42862" y="10359"/>
                          <a:pt x="38100" y="9565"/>
                        </a:cubicBezTo>
                        <a:cubicBezTo>
                          <a:pt x="36512" y="7184"/>
                          <a:pt x="35994" y="3484"/>
                          <a:pt x="33337" y="2421"/>
                        </a:cubicBezTo>
                        <a:cubicBezTo>
                          <a:pt x="27285" y="0"/>
                          <a:pt x="23247" y="9223"/>
                          <a:pt x="21431" y="11946"/>
                        </a:cubicBezTo>
                        <a:cubicBezTo>
                          <a:pt x="16070" y="28032"/>
                          <a:pt x="23505" y="10597"/>
                          <a:pt x="11906" y="23853"/>
                        </a:cubicBezTo>
                        <a:cubicBezTo>
                          <a:pt x="8137" y="28160"/>
                          <a:pt x="2381" y="38140"/>
                          <a:pt x="2381" y="38140"/>
                        </a:cubicBezTo>
                        <a:cubicBezTo>
                          <a:pt x="1587" y="40521"/>
                          <a:pt x="0" y="42774"/>
                          <a:pt x="0" y="45284"/>
                        </a:cubicBezTo>
                        <a:cubicBezTo>
                          <a:pt x="0" y="52953"/>
                          <a:pt x="4039" y="53533"/>
                          <a:pt x="9525" y="57190"/>
                        </a:cubicBezTo>
                        <a:cubicBezTo>
                          <a:pt x="11112" y="59571"/>
                          <a:pt x="13007" y="61774"/>
                          <a:pt x="14287" y="64334"/>
                        </a:cubicBezTo>
                        <a:cubicBezTo>
                          <a:pt x="15410" y="66579"/>
                          <a:pt x="16512" y="68973"/>
                          <a:pt x="16669" y="71478"/>
                        </a:cubicBezTo>
                        <a:cubicBezTo>
                          <a:pt x="18106" y="94465"/>
                          <a:pt x="18256" y="117515"/>
                          <a:pt x="19050" y="140534"/>
                        </a:cubicBezTo>
                        <a:cubicBezTo>
                          <a:pt x="16669" y="142121"/>
                          <a:pt x="14466" y="144016"/>
                          <a:pt x="11906" y="145296"/>
                        </a:cubicBezTo>
                        <a:cubicBezTo>
                          <a:pt x="9661" y="146419"/>
                          <a:pt x="5211" y="145208"/>
                          <a:pt x="4762" y="147678"/>
                        </a:cubicBezTo>
                        <a:cubicBezTo>
                          <a:pt x="403" y="171657"/>
                          <a:pt x="1776" y="169701"/>
                          <a:pt x="14287" y="173871"/>
                        </a:cubicBezTo>
                        <a:cubicBezTo>
                          <a:pt x="16668" y="175459"/>
                          <a:pt x="20269" y="176019"/>
                          <a:pt x="21431" y="178634"/>
                        </a:cubicBezTo>
                        <a:cubicBezTo>
                          <a:pt x="25888" y="188663"/>
                          <a:pt x="19846" y="195463"/>
                          <a:pt x="28575" y="202446"/>
                        </a:cubicBezTo>
                        <a:cubicBezTo>
                          <a:pt x="30535" y="204014"/>
                          <a:pt x="33238" y="204446"/>
                          <a:pt x="35719" y="204828"/>
                        </a:cubicBezTo>
                        <a:cubicBezTo>
                          <a:pt x="43603" y="206041"/>
                          <a:pt x="51594" y="206415"/>
                          <a:pt x="59531" y="207209"/>
                        </a:cubicBezTo>
                        <a:cubicBezTo>
                          <a:pt x="61912" y="208003"/>
                          <a:pt x="64165" y="209590"/>
                          <a:pt x="66675" y="209590"/>
                        </a:cubicBezTo>
                        <a:cubicBezTo>
                          <a:pt x="82625" y="209590"/>
                          <a:pt x="84072" y="208553"/>
                          <a:pt x="95250" y="204828"/>
                        </a:cubicBezTo>
                        <a:cubicBezTo>
                          <a:pt x="100012" y="201653"/>
                          <a:pt x="106362" y="200065"/>
                          <a:pt x="109537" y="195303"/>
                        </a:cubicBezTo>
                        <a:cubicBezTo>
                          <a:pt x="115888" y="185778"/>
                          <a:pt x="111919" y="189747"/>
                          <a:pt x="121444" y="183396"/>
                        </a:cubicBezTo>
                        <a:cubicBezTo>
                          <a:pt x="123031" y="181015"/>
                          <a:pt x="124052" y="178137"/>
                          <a:pt x="126206" y="176253"/>
                        </a:cubicBezTo>
                        <a:cubicBezTo>
                          <a:pt x="130514" y="172484"/>
                          <a:pt x="140494" y="166728"/>
                          <a:pt x="140494" y="166728"/>
                        </a:cubicBezTo>
                        <a:cubicBezTo>
                          <a:pt x="150813" y="167522"/>
                          <a:pt x="161101" y="169109"/>
                          <a:pt x="171450" y="169109"/>
                        </a:cubicBezTo>
                        <a:cubicBezTo>
                          <a:pt x="173960" y="169109"/>
                          <a:pt x="176634" y="168296"/>
                          <a:pt x="178594" y="166728"/>
                        </a:cubicBezTo>
                        <a:cubicBezTo>
                          <a:pt x="180829" y="164940"/>
                          <a:pt x="181769" y="161965"/>
                          <a:pt x="183356" y="159584"/>
                        </a:cubicBezTo>
                        <a:cubicBezTo>
                          <a:pt x="191294" y="160378"/>
                          <a:pt x="199192" y="161965"/>
                          <a:pt x="207169" y="161965"/>
                        </a:cubicBezTo>
                        <a:cubicBezTo>
                          <a:pt x="214349" y="161965"/>
                          <a:pt x="224523" y="151418"/>
                          <a:pt x="228600" y="150059"/>
                        </a:cubicBezTo>
                        <a:lnTo>
                          <a:pt x="235744" y="147678"/>
                        </a:lnTo>
                        <a:cubicBezTo>
                          <a:pt x="238539" y="139293"/>
                          <a:pt x="244108" y="130458"/>
                          <a:pt x="238125" y="121484"/>
                        </a:cubicBezTo>
                        <a:cubicBezTo>
                          <a:pt x="236733" y="119395"/>
                          <a:pt x="233362" y="119897"/>
                          <a:pt x="230981" y="119103"/>
                        </a:cubicBezTo>
                        <a:cubicBezTo>
                          <a:pt x="228600" y="117515"/>
                          <a:pt x="225625" y="116575"/>
                          <a:pt x="223837" y="114340"/>
                        </a:cubicBezTo>
                        <a:cubicBezTo>
                          <a:pt x="221302" y="111171"/>
                          <a:pt x="219229" y="93217"/>
                          <a:pt x="219075" y="92909"/>
                        </a:cubicBezTo>
                        <a:cubicBezTo>
                          <a:pt x="217795" y="90349"/>
                          <a:pt x="214130" y="89978"/>
                          <a:pt x="211931" y="88146"/>
                        </a:cubicBezTo>
                        <a:cubicBezTo>
                          <a:pt x="209344" y="85990"/>
                          <a:pt x="207374" y="83159"/>
                          <a:pt x="204787" y="81003"/>
                        </a:cubicBezTo>
                        <a:cubicBezTo>
                          <a:pt x="197237" y="74711"/>
                          <a:pt x="193747" y="74942"/>
                          <a:pt x="183356" y="71478"/>
                        </a:cubicBezTo>
                        <a:lnTo>
                          <a:pt x="176212" y="69096"/>
                        </a:lnTo>
                        <a:cubicBezTo>
                          <a:pt x="173037" y="64334"/>
                          <a:pt x="167809" y="60422"/>
                          <a:pt x="166687" y="54809"/>
                        </a:cubicBezTo>
                        <a:cubicBezTo>
                          <a:pt x="165893" y="50840"/>
                          <a:pt x="166314" y="46417"/>
                          <a:pt x="164306" y="42903"/>
                        </a:cubicBezTo>
                        <a:cubicBezTo>
                          <a:pt x="162886" y="40418"/>
                          <a:pt x="159543" y="39728"/>
                          <a:pt x="157162" y="38140"/>
                        </a:cubicBezTo>
                        <a:cubicBezTo>
                          <a:pt x="160699" y="23995"/>
                          <a:pt x="165100" y="20678"/>
                          <a:pt x="161925" y="16709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Angul">
                    <a:extLst>
                      <a:ext uri="{FF2B5EF4-FFF2-40B4-BE49-F238E27FC236}">
                        <a16:creationId xmlns:a16="http://schemas.microsoft.com/office/drawing/2014/main" id="{F2DB0417-3AC2-4F94-81D0-8DDFADCC9209}"/>
                      </a:ext>
                    </a:extLst>
                  </p:cNvPr>
                  <p:cNvSpPr/>
                  <p:nvPr/>
                </p:nvSpPr>
                <p:spPr>
                  <a:xfrm>
                    <a:off x="4488133" y="4760119"/>
                    <a:ext cx="314848" cy="323452"/>
                  </a:xfrm>
                  <a:custGeom>
                    <a:avLst/>
                    <a:gdLst>
                      <a:gd name="connsiteX0" fmla="*/ 314848 w 314848"/>
                      <a:gd name="connsiteY0" fmla="*/ 130969 h 323452"/>
                      <a:gd name="connsiteX1" fmla="*/ 305323 w 314848"/>
                      <a:gd name="connsiteY1" fmla="*/ 133350 h 323452"/>
                      <a:gd name="connsiteX2" fmla="*/ 298180 w 314848"/>
                      <a:gd name="connsiteY2" fmla="*/ 138112 h 323452"/>
                      <a:gd name="connsiteX3" fmla="*/ 291036 w 314848"/>
                      <a:gd name="connsiteY3" fmla="*/ 140494 h 323452"/>
                      <a:gd name="connsiteX4" fmla="*/ 276748 w 314848"/>
                      <a:gd name="connsiteY4" fmla="*/ 135731 h 323452"/>
                      <a:gd name="connsiteX5" fmla="*/ 269605 w 314848"/>
                      <a:gd name="connsiteY5" fmla="*/ 133350 h 323452"/>
                      <a:gd name="connsiteX6" fmla="*/ 262461 w 314848"/>
                      <a:gd name="connsiteY6" fmla="*/ 128587 h 323452"/>
                      <a:gd name="connsiteX7" fmla="*/ 255317 w 314848"/>
                      <a:gd name="connsiteY7" fmla="*/ 142875 h 323452"/>
                      <a:gd name="connsiteX8" fmla="*/ 248173 w 314848"/>
                      <a:gd name="connsiteY8" fmla="*/ 147637 h 323452"/>
                      <a:gd name="connsiteX9" fmla="*/ 245792 w 314848"/>
                      <a:gd name="connsiteY9" fmla="*/ 154781 h 323452"/>
                      <a:gd name="connsiteX10" fmla="*/ 241030 w 314848"/>
                      <a:gd name="connsiteY10" fmla="*/ 161925 h 323452"/>
                      <a:gd name="connsiteX11" fmla="*/ 236267 w 314848"/>
                      <a:gd name="connsiteY11" fmla="*/ 176212 h 323452"/>
                      <a:gd name="connsiteX12" fmla="*/ 238648 w 314848"/>
                      <a:gd name="connsiteY12" fmla="*/ 183356 h 323452"/>
                      <a:gd name="connsiteX13" fmla="*/ 245792 w 314848"/>
                      <a:gd name="connsiteY13" fmla="*/ 188119 h 323452"/>
                      <a:gd name="connsiteX14" fmla="*/ 250555 w 314848"/>
                      <a:gd name="connsiteY14" fmla="*/ 195262 h 323452"/>
                      <a:gd name="connsiteX15" fmla="*/ 252936 w 314848"/>
                      <a:gd name="connsiteY15" fmla="*/ 202406 h 323452"/>
                      <a:gd name="connsiteX16" fmla="*/ 248173 w 314848"/>
                      <a:gd name="connsiteY16" fmla="*/ 226219 h 323452"/>
                      <a:gd name="connsiteX17" fmla="*/ 248173 w 314848"/>
                      <a:gd name="connsiteY17" fmla="*/ 269081 h 323452"/>
                      <a:gd name="connsiteX18" fmla="*/ 241030 w 314848"/>
                      <a:gd name="connsiteY18" fmla="*/ 271462 h 323452"/>
                      <a:gd name="connsiteX19" fmla="*/ 233886 w 314848"/>
                      <a:gd name="connsiteY19" fmla="*/ 300037 h 323452"/>
                      <a:gd name="connsiteX20" fmla="*/ 226742 w 314848"/>
                      <a:gd name="connsiteY20" fmla="*/ 304800 h 323452"/>
                      <a:gd name="connsiteX21" fmla="*/ 212455 w 314848"/>
                      <a:gd name="connsiteY21" fmla="*/ 309562 h 323452"/>
                      <a:gd name="connsiteX22" fmla="*/ 160067 w 314848"/>
                      <a:gd name="connsiteY22" fmla="*/ 316706 h 323452"/>
                      <a:gd name="connsiteX23" fmla="*/ 145780 w 314848"/>
                      <a:gd name="connsiteY23" fmla="*/ 321469 h 323452"/>
                      <a:gd name="connsiteX24" fmla="*/ 129111 w 314848"/>
                      <a:gd name="connsiteY24" fmla="*/ 316706 h 323452"/>
                      <a:gd name="connsiteX25" fmla="*/ 114823 w 314848"/>
                      <a:gd name="connsiteY25" fmla="*/ 307181 h 323452"/>
                      <a:gd name="connsiteX26" fmla="*/ 107680 w 314848"/>
                      <a:gd name="connsiteY26" fmla="*/ 302419 h 323452"/>
                      <a:gd name="connsiteX27" fmla="*/ 102917 w 314848"/>
                      <a:gd name="connsiteY27" fmla="*/ 295275 h 323452"/>
                      <a:gd name="connsiteX28" fmla="*/ 88630 w 314848"/>
                      <a:gd name="connsiteY28" fmla="*/ 290512 h 323452"/>
                      <a:gd name="connsiteX29" fmla="*/ 76723 w 314848"/>
                      <a:gd name="connsiteY29" fmla="*/ 280987 h 323452"/>
                      <a:gd name="connsiteX30" fmla="*/ 55292 w 314848"/>
                      <a:gd name="connsiteY30" fmla="*/ 269081 h 323452"/>
                      <a:gd name="connsiteX31" fmla="*/ 41005 w 314848"/>
                      <a:gd name="connsiteY31" fmla="*/ 266700 h 323452"/>
                      <a:gd name="connsiteX32" fmla="*/ 33861 w 314848"/>
                      <a:gd name="connsiteY32" fmla="*/ 261937 h 323452"/>
                      <a:gd name="connsiteX33" fmla="*/ 29098 w 314848"/>
                      <a:gd name="connsiteY33" fmla="*/ 254794 h 323452"/>
                      <a:gd name="connsiteX34" fmla="*/ 21955 w 314848"/>
                      <a:gd name="connsiteY34" fmla="*/ 252412 h 323452"/>
                      <a:gd name="connsiteX35" fmla="*/ 14811 w 314848"/>
                      <a:gd name="connsiteY35" fmla="*/ 247650 h 323452"/>
                      <a:gd name="connsiteX36" fmla="*/ 7667 w 314848"/>
                      <a:gd name="connsiteY36" fmla="*/ 219075 h 323452"/>
                      <a:gd name="connsiteX37" fmla="*/ 14811 w 314848"/>
                      <a:gd name="connsiteY37" fmla="*/ 216694 h 323452"/>
                      <a:gd name="connsiteX38" fmla="*/ 36242 w 314848"/>
                      <a:gd name="connsiteY38" fmla="*/ 207169 h 323452"/>
                      <a:gd name="connsiteX39" fmla="*/ 43386 w 314848"/>
                      <a:gd name="connsiteY39" fmla="*/ 204787 h 323452"/>
                      <a:gd name="connsiteX40" fmla="*/ 52911 w 314848"/>
                      <a:gd name="connsiteY40" fmla="*/ 192881 h 323452"/>
                      <a:gd name="connsiteX41" fmla="*/ 60055 w 314848"/>
                      <a:gd name="connsiteY41" fmla="*/ 178594 h 323452"/>
                      <a:gd name="connsiteX42" fmla="*/ 74342 w 314848"/>
                      <a:gd name="connsiteY42" fmla="*/ 173831 h 323452"/>
                      <a:gd name="connsiteX43" fmla="*/ 81486 w 314848"/>
                      <a:gd name="connsiteY43" fmla="*/ 171450 h 323452"/>
                      <a:gd name="connsiteX44" fmla="*/ 88630 w 314848"/>
                      <a:gd name="connsiteY44" fmla="*/ 169069 h 323452"/>
                      <a:gd name="connsiteX45" fmla="*/ 112442 w 314848"/>
                      <a:gd name="connsiteY45" fmla="*/ 166687 h 323452"/>
                      <a:gd name="connsiteX46" fmla="*/ 119586 w 314848"/>
                      <a:gd name="connsiteY46" fmla="*/ 142875 h 323452"/>
                      <a:gd name="connsiteX47" fmla="*/ 126730 w 314848"/>
                      <a:gd name="connsiteY47" fmla="*/ 140494 h 323452"/>
                      <a:gd name="connsiteX48" fmla="*/ 138636 w 314848"/>
                      <a:gd name="connsiteY48" fmla="*/ 142875 h 323452"/>
                      <a:gd name="connsiteX49" fmla="*/ 143398 w 314848"/>
                      <a:gd name="connsiteY49" fmla="*/ 150019 h 323452"/>
                      <a:gd name="connsiteX50" fmla="*/ 150542 w 314848"/>
                      <a:gd name="connsiteY50" fmla="*/ 154781 h 323452"/>
                      <a:gd name="connsiteX51" fmla="*/ 162448 w 314848"/>
                      <a:gd name="connsiteY51" fmla="*/ 145256 h 323452"/>
                      <a:gd name="connsiteX52" fmla="*/ 169592 w 314848"/>
                      <a:gd name="connsiteY52" fmla="*/ 147637 h 323452"/>
                      <a:gd name="connsiteX53" fmla="*/ 186261 w 314848"/>
                      <a:gd name="connsiteY53" fmla="*/ 150019 h 323452"/>
                      <a:gd name="connsiteX54" fmla="*/ 183880 w 314848"/>
                      <a:gd name="connsiteY54" fmla="*/ 140494 h 323452"/>
                      <a:gd name="connsiteX55" fmla="*/ 179117 w 314848"/>
                      <a:gd name="connsiteY55" fmla="*/ 126206 h 323452"/>
                      <a:gd name="connsiteX56" fmla="*/ 176736 w 314848"/>
                      <a:gd name="connsiteY56" fmla="*/ 119062 h 323452"/>
                      <a:gd name="connsiteX57" fmla="*/ 193405 w 314848"/>
                      <a:gd name="connsiteY57" fmla="*/ 107156 h 323452"/>
                      <a:gd name="connsiteX58" fmla="*/ 200548 w 314848"/>
                      <a:gd name="connsiteY58" fmla="*/ 104775 h 323452"/>
                      <a:gd name="connsiteX59" fmla="*/ 202930 w 314848"/>
                      <a:gd name="connsiteY59" fmla="*/ 76200 h 323452"/>
                      <a:gd name="connsiteX60" fmla="*/ 217217 w 314848"/>
                      <a:gd name="connsiteY60" fmla="*/ 66675 h 323452"/>
                      <a:gd name="connsiteX61" fmla="*/ 229123 w 314848"/>
                      <a:gd name="connsiteY61" fmla="*/ 57150 h 323452"/>
                      <a:gd name="connsiteX62" fmla="*/ 241030 w 314848"/>
                      <a:gd name="connsiteY62" fmla="*/ 47625 h 323452"/>
                      <a:gd name="connsiteX63" fmla="*/ 245792 w 314848"/>
                      <a:gd name="connsiteY63" fmla="*/ 40481 h 323452"/>
                      <a:gd name="connsiteX64" fmla="*/ 248173 w 314848"/>
                      <a:gd name="connsiteY64" fmla="*/ 26194 h 323452"/>
                      <a:gd name="connsiteX65" fmla="*/ 250555 w 314848"/>
                      <a:gd name="connsiteY65" fmla="*/ 4762 h 323452"/>
                      <a:gd name="connsiteX66" fmla="*/ 257698 w 314848"/>
                      <a:gd name="connsiteY66" fmla="*/ 0 h 323452"/>
                      <a:gd name="connsiteX67" fmla="*/ 264842 w 314848"/>
                      <a:gd name="connsiteY67" fmla="*/ 2381 h 323452"/>
                      <a:gd name="connsiteX68" fmla="*/ 271986 w 314848"/>
                      <a:gd name="connsiteY68" fmla="*/ 16669 h 323452"/>
                      <a:gd name="connsiteX69" fmla="*/ 279130 w 314848"/>
                      <a:gd name="connsiteY69" fmla="*/ 21431 h 323452"/>
                      <a:gd name="connsiteX70" fmla="*/ 288655 w 314848"/>
                      <a:gd name="connsiteY70" fmla="*/ 35719 h 323452"/>
                      <a:gd name="connsiteX71" fmla="*/ 293417 w 314848"/>
                      <a:gd name="connsiteY71" fmla="*/ 42862 h 323452"/>
                      <a:gd name="connsiteX72" fmla="*/ 283892 w 314848"/>
                      <a:gd name="connsiteY72" fmla="*/ 64294 h 323452"/>
                      <a:gd name="connsiteX73" fmla="*/ 281511 w 314848"/>
                      <a:gd name="connsiteY73" fmla="*/ 71437 h 323452"/>
                      <a:gd name="connsiteX74" fmla="*/ 288655 w 314848"/>
                      <a:gd name="connsiteY74" fmla="*/ 76200 h 323452"/>
                      <a:gd name="connsiteX75" fmla="*/ 293417 w 314848"/>
                      <a:gd name="connsiteY75" fmla="*/ 83344 h 323452"/>
                      <a:gd name="connsiteX76" fmla="*/ 291036 w 314848"/>
                      <a:gd name="connsiteY76" fmla="*/ 90487 h 323452"/>
                      <a:gd name="connsiteX77" fmla="*/ 281511 w 314848"/>
                      <a:gd name="connsiteY77" fmla="*/ 104775 h 323452"/>
                      <a:gd name="connsiteX78" fmla="*/ 283892 w 314848"/>
                      <a:gd name="connsiteY78" fmla="*/ 111919 h 323452"/>
                      <a:gd name="connsiteX79" fmla="*/ 298180 w 314848"/>
                      <a:gd name="connsiteY79" fmla="*/ 121444 h 323452"/>
                      <a:gd name="connsiteX80" fmla="*/ 305323 w 314848"/>
                      <a:gd name="connsiteY80" fmla="*/ 128587 h 323452"/>
                      <a:gd name="connsiteX81" fmla="*/ 312467 w 314848"/>
                      <a:gd name="connsiteY81" fmla="*/ 130969 h 323452"/>
                      <a:gd name="connsiteX82" fmla="*/ 314848 w 314848"/>
                      <a:gd name="connsiteY82" fmla="*/ 130969 h 32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</a:cxnLst>
                    <a:rect l="l" t="t" r="r" b="b"/>
                    <a:pathLst>
                      <a:path w="314848" h="323452">
                        <a:moveTo>
                          <a:pt x="314848" y="130969"/>
                        </a:moveTo>
                        <a:cubicBezTo>
                          <a:pt x="311673" y="131763"/>
                          <a:pt x="308331" y="132061"/>
                          <a:pt x="305323" y="133350"/>
                        </a:cubicBezTo>
                        <a:cubicBezTo>
                          <a:pt x="302693" y="134477"/>
                          <a:pt x="300739" y="136832"/>
                          <a:pt x="298180" y="138112"/>
                        </a:cubicBezTo>
                        <a:cubicBezTo>
                          <a:pt x="295935" y="139235"/>
                          <a:pt x="293417" y="139700"/>
                          <a:pt x="291036" y="140494"/>
                        </a:cubicBezTo>
                        <a:lnTo>
                          <a:pt x="276748" y="135731"/>
                        </a:lnTo>
                        <a:lnTo>
                          <a:pt x="269605" y="133350"/>
                        </a:lnTo>
                        <a:cubicBezTo>
                          <a:pt x="267224" y="131762"/>
                          <a:pt x="265268" y="128026"/>
                          <a:pt x="262461" y="128587"/>
                        </a:cubicBezTo>
                        <a:cubicBezTo>
                          <a:pt x="257680" y="129543"/>
                          <a:pt x="257397" y="140274"/>
                          <a:pt x="255317" y="142875"/>
                        </a:cubicBezTo>
                        <a:cubicBezTo>
                          <a:pt x="253529" y="145110"/>
                          <a:pt x="250554" y="146050"/>
                          <a:pt x="248173" y="147637"/>
                        </a:cubicBezTo>
                        <a:cubicBezTo>
                          <a:pt x="247379" y="150018"/>
                          <a:pt x="246914" y="152536"/>
                          <a:pt x="245792" y="154781"/>
                        </a:cubicBezTo>
                        <a:cubicBezTo>
                          <a:pt x="244512" y="157341"/>
                          <a:pt x="242192" y="159310"/>
                          <a:pt x="241030" y="161925"/>
                        </a:cubicBezTo>
                        <a:cubicBezTo>
                          <a:pt x="238991" y="166512"/>
                          <a:pt x="236267" y="176212"/>
                          <a:pt x="236267" y="176212"/>
                        </a:cubicBezTo>
                        <a:cubicBezTo>
                          <a:pt x="237061" y="178593"/>
                          <a:pt x="237080" y="181396"/>
                          <a:pt x="238648" y="183356"/>
                        </a:cubicBezTo>
                        <a:cubicBezTo>
                          <a:pt x="240436" y="185591"/>
                          <a:pt x="243768" y="186095"/>
                          <a:pt x="245792" y="188119"/>
                        </a:cubicBezTo>
                        <a:cubicBezTo>
                          <a:pt x="247816" y="190143"/>
                          <a:pt x="248967" y="192881"/>
                          <a:pt x="250555" y="195262"/>
                        </a:cubicBezTo>
                        <a:cubicBezTo>
                          <a:pt x="251349" y="197643"/>
                          <a:pt x="252936" y="199896"/>
                          <a:pt x="252936" y="202406"/>
                        </a:cubicBezTo>
                        <a:cubicBezTo>
                          <a:pt x="252936" y="213354"/>
                          <a:pt x="251107" y="217420"/>
                          <a:pt x="248173" y="226219"/>
                        </a:cubicBezTo>
                        <a:cubicBezTo>
                          <a:pt x="248537" y="230588"/>
                          <a:pt x="253349" y="260024"/>
                          <a:pt x="248173" y="269081"/>
                        </a:cubicBezTo>
                        <a:cubicBezTo>
                          <a:pt x="246928" y="271260"/>
                          <a:pt x="243411" y="270668"/>
                          <a:pt x="241030" y="271462"/>
                        </a:cubicBezTo>
                        <a:cubicBezTo>
                          <a:pt x="226910" y="292641"/>
                          <a:pt x="250069" y="255535"/>
                          <a:pt x="233886" y="300037"/>
                        </a:cubicBezTo>
                        <a:cubicBezTo>
                          <a:pt x="232908" y="302727"/>
                          <a:pt x="229357" y="303638"/>
                          <a:pt x="226742" y="304800"/>
                        </a:cubicBezTo>
                        <a:cubicBezTo>
                          <a:pt x="222155" y="306839"/>
                          <a:pt x="212455" y="309562"/>
                          <a:pt x="212455" y="309562"/>
                        </a:cubicBezTo>
                        <a:cubicBezTo>
                          <a:pt x="191622" y="323452"/>
                          <a:pt x="214097" y="310222"/>
                          <a:pt x="160067" y="316706"/>
                        </a:cubicBezTo>
                        <a:cubicBezTo>
                          <a:pt x="155083" y="317304"/>
                          <a:pt x="145780" y="321469"/>
                          <a:pt x="145780" y="321469"/>
                        </a:cubicBezTo>
                        <a:cubicBezTo>
                          <a:pt x="143542" y="320909"/>
                          <a:pt x="131903" y="318257"/>
                          <a:pt x="129111" y="316706"/>
                        </a:cubicBezTo>
                        <a:cubicBezTo>
                          <a:pt x="124107" y="313926"/>
                          <a:pt x="119586" y="310356"/>
                          <a:pt x="114823" y="307181"/>
                        </a:cubicBezTo>
                        <a:lnTo>
                          <a:pt x="107680" y="302419"/>
                        </a:lnTo>
                        <a:cubicBezTo>
                          <a:pt x="106092" y="300038"/>
                          <a:pt x="105344" y="296792"/>
                          <a:pt x="102917" y="295275"/>
                        </a:cubicBezTo>
                        <a:cubicBezTo>
                          <a:pt x="98660" y="292614"/>
                          <a:pt x="88630" y="290512"/>
                          <a:pt x="88630" y="290512"/>
                        </a:cubicBezTo>
                        <a:cubicBezTo>
                          <a:pt x="79829" y="277314"/>
                          <a:pt x="88902" y="287754"/>
                          <a:pt x="76723" y="280987"/>
                        </a:cubicBezTo>
                        <a:cubicBezTo>
                          <a:pt x="64444" y="274165"/>
                          <a:pt x="66069" y="271476"/>
                          <a:pt x="55292" y="269081"/>
                        </a:cubicBezTo>
                        <a:cubicBezTo>
                          <a:pt x="50579" y="268034"/>
                          <a:pt x="45767" y="267494"/>
                          <a:pt x="41005" y="266700"/>
                        </a:cubicBezTo>
                        <a:cubicBezTo>
                          <a:pt x="38624" y="265112"/>
                          <a:pt x="35885" y="263961"/>
                          <a:pt x="33861" y="261937"/>
                        </a:cubicBezTo>
                        <a:cubicBezTo>
                          <a:pt x="31837" y="259913"/>
                          <a:pt x="31333" y="256582"/>
                          <a:pt x="29098" y="254794"/>
                        </a:cubicBezTo>
                        <a:cubicBezTo>
                          <a:pt x="27138" y="253226"/>
                          <a:pt x="24200" y="253535"/>
                          <a:pt x="21955" y="252412"/>
                        </a:cubicBezTo>
                        <a:cubicBezTo>
                          <a:pt x="19395" y="251132"/>
                          <a:pt x="17192" y="249237"/>
                          <a:pt x="14811" y="247650"/>
                        </a:cubicBezTo>
                        <a:cubicBezTo>
                          <a:pt x="7759" y="237071"/>
                          <a:pt x="0" y="232491"/>
                          <a:pt x="7667" y="219075"/>
                        </a:cubicBezTo>
                        <a:cubicBezTo>
                          <a:pt x="8912" y="216896"/>
                          <a:pt x="12430" y="217488"/>
                          <a:pt x="14811" y="216694"/>
                        </a:cubicBezTo>
                        <a:cubicBezTo>
                          <a:pt x="26133" y="209146"/>
                          <a:pt x="19238" y="212837"/>
                          <a:pt x="36242" y="207169"/>
                        </a:cubicBezTo>
                        <a:lnTo>
                          <a:pt x="43386" y="204787"/>
                        </a:lnTo>
                        <a:cubicBezTo>
                          <a:pt x="49371" y="186832"/>
                          <a:pt x="40601" y="208269"/>
                          <a:pt x="52911" y="192881"/>
                        </a:cubicBezTo>
                        <a:cubicBezTo>
                          <a:pt x="57843" y="186716"/>
                          <a:pt x="52023" y="183614"/>
                          <a:pt x="60055" y="178594"/>
                        </a:cubicBezTo>
                        <a:cubicBezTo>
                          <a:pt x="64312" y="175933"/>
                          <a:pt x="69580" y="175419"/>
                          <a:pt x="74342" y="173831"/>
                        </a:cubicBezTo>
                        <a:lnTo>
                          <a:pt x="81486" y="171450"/>
                        </a:lnTo>
                        <a:cubicBezTo>
                          <a:pt x="83867" y="170656"/>
                          <a:pt x="86132" y="169319"/>
                          <a:pt x="88630" y="169069"/>
                        </a:cubicBezTo>
                        <a:lnTo>
                          <a:pt x="112442" y="166687"/>
                        </a:lnTo>
                        <a:cubicBezTo>
                          <a:pt x="113484" y="159391"/>
                          <a:pt x="112599" y="148464"/>
                          <a:pt x="119586" y="142875"/>
                        </a:cubicBezTo>
                        <a:cubicBezTo>
                          <a:pt x="121546" y="141307"/>
                          <a:pt x="124349" y="141288"/>
                          <a:pt x="126730" y="140494"/>
                        </a:cubicBezTo>
                        <a:cubicBezTo>
                          <a:pt x="130699" y="141288"/>
                          <a:pt x="135122" y="140867"/>
                          <a:pt x="138636" y="142875"/>
                        </a:cubicBezTo>
                        <a:cubicBezTo>
                          <a:pt x="141121" y="144295"/>
                          <a:pt x="141374" y="147995"/>
                          <a:pt x="143398" y="150019"/>
                        </a:cubicBezTo>
                        <a:cubicBezTo>
                          <a:pt x="145422" y="152043"/>
                          <a:pt x="148161" y="153194"/>
                          <a:pt x="150542" y="154781"/>
                        </a:cubicBezTo>
                        <a:cubicBezTo>
                          <a:pt x="154199" y="149296"/>
                          <a:pt x="154781" y="145256"/>
                          <a:pt x="162448" y="145256"/>
                        </a:cubicBezTo>
                        <a:cubicBezTo>
                          <a:pt x="164958" y="145256"/>
                          <a:pt x="167211" y="146843"/>
                          <a:pt x="169592" y="147637"/>
                        </a:cubicBezTo>
                        <a:cubicBezTo>
                          <a:pt x="172927" y="149861"/>
                          <a:pt x="181428" y="158074"/>
                          <a:pt x="186261" y="150019"/>
                        </a:cubicBezTo>
                        <a:cubicBezTo>
                          <a:pt x="187945" y="147213"/>
                          <a:pt x="184820" y="143629"/>
                          <a:pt x="183880" y="140494"/>
                        </a:cubicBezTo>
                        <a:cubicBezTo>
                          <a:pt x="182437" y="135685"/>
                          <a:pt x="180705" y="130969"/>
                          <a:pt x="179117" y="126206"/>
                        </a:cubicBezTo>
                        <a:lnTo>
                          <a:pt x="176736" y="119062"/>
                        </a:lnTo>
                        <a:cubicBezTo>
                          <a:pt x="180705" y="107156"/>
                          <a:pt x="176736" y="112713"/>
                          <a:pt x="193405" y="107156"/>
                        </a:cubicBezTo>
                        <a:lnTo>
                          <a:pt x="200548" y="104775"/>
                        </a:lnTo>
                        <a:cubicBezTo>
                          <a:pt x="201342" y="95250"/>
                          <a:pt x="199099" y="84957"/>
                          <a:pt x="202930" y="76200"/>
                        </a:cubicBezTo>
                        <a:cubicBezTo>
                          <a:pt x="205224" y="70956"/>
                          <a:pt x="217217" y="66675"/>
                          <a:pt x="217217" y="66675"/>
                        </a:cubicBezTo>
                        <a:cubicBezTo>
                          <a:pt x="230868" y="46199"/>
                          <a:pt x="212691" y="70296"/>
                          <a:pt x="229123" y="57150"/>
                        </a:cubicBezTo>
                        <a:cubicBezTo>
                          <a:pt x="244509" y="44841"/>
                          <a:pt x="223076" y="53609"/>
                          <a:pt x="241030" y="47625"/>
                        </a:cubicBezTo>
                        <a:cubicBezTo>
                          <a:pt x="242617" y="45244"/>
                          <a:pt x="244887" y="43196"/>
                          <a:pt x="245792" y="40481"/>
                        </a:cubicBezTo>
                        <a:cubicBezTo>
                          <a:pt x="247319" y="35901"/>
                          <a:pt x="247535" y="30980"/>
                          <a:pt x="248173" y="26194"/>
                        </a:cubicBezTo>
                        <a:cubicBezTo>
                          <a:pt x="249123" y="19069"/>
                          <a:pt x="248099" y="11517"/>
                          <a:pt x="250555" y="4762"/>
                        </a:cubicBezTo>
                        <a:cubicBezTo>
                          <a:pt x="251533" y="2073"/>
                          <a:pt x="255317" y="1587"/>
                          <a:pt x="257698" y="0"/>
                        </a:cubicBezTo>
                        <a:cubicBezTo>
                          <a:pt x="260079" y="794"/>
                          <a:pt x="262882" y="813"/>
                          <a:pt x="264842" y="2381"/>
                        </a:cubicBezTo>
                        <a:cubicBezTo>
                          <a:pt x="275997" y="11304"/>
                          <a:pt x="264315" y="7081"/>
                          <a:pt x="271986" y="16669"/>
                        </a:cubicBezTo>
                        <a:cubicBezTo>
                          <a:pt x="273774" y="18904"/>
                          <a:pt x="276749" y="19844"/>
                          <a:pt x="279130" y="21431"/>
                        </a:cubicBezTo>
                        <a:lnTo>
                          <a:pt x="288655" y="35719"/>
                        </a:lnTo>
                        <a:lnTo>
                          <a:pt x="293417" y="42862"/>
                        </a:lnTo>
                        <a:cubicBezTo>
                          <a:pt x="287750" y="59865"/>
                          <a:pt x="291440" y="52973"/>
                          <a:pt x="283892" y="64294"/>
                        </a:cubicBezTo>
                        <a:cubicBezTo>
                          <a:pt x="283098" y="66675"/>
                          <a:pt x="280579" y="69107"/>
                          <a:pt x="281511" y="71437"/>
                        </a:cubicBezTo>
                        <a:cubicBezTo>
                          <a:pt x="282574" y="74094"/>
                          <a:pt x="286631" y="74176"/>
                          <a:pt x="288655" y="76200"/>
                        </a:cubicBezTo>
                        <a:cubicBezTo>
                          <a:pt x="290679" y="78224"/>
                          <a:pt x="291830" y="80963"/>
                          <a:pt x="293417" y="83344"/>
                        </a:cubicBezTo>
                        <a:cubicBezTo>
                          <a:pt x="292623" y="85725"/>
                          <a:pt x="292255" y="88293"/>
                          <a:pt x="291036" y="90487"/>
                        </a:cubicBezTo>
                        <a:cubicBezTo>
                          <a:pt x="288256" y="95491"/>
                          <a:pt x="281511" y="104775"/>
                          <a:pt x="281511" y="104775"/>
                        </a:cubicBezTo>
                        <a:cubicBezTo>
                          <a:pt x="282305" y="107156"/>
                          <a:pt x="282117" y="110144"/>
                          <a:pt x="283892" y="111919"/>
                        </a:cubicBezTo>
                        <a:cubicBezTo>
                          <a:pt x="287939" y="115966"/>
                          <a:pt x="294133" y="117397"/>
                          <a:pt x="298180" y="121444"/>
                        </a:cubicBezTo>
                        <a:cubicBezTo>
                          <a:pt x="300561" y="123825"/>
                          <a:pt x="302521" y="126719"/>
                          <a:pt x="305323" y="128587"/>
                        </a:cubicBezTo>
                        <a:cubicBezTo>
                          <a:pt x="307412" y="129979"/>
                          <a:pt x="310086" y="130175"/>
                          <a:pt x="312467" y="130969"/>
                        </a:cubicBezTo>
                        <a:lnTo>
                          <a:pt x="314848" y="13096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0" name="Jharsuguda">
                    <a:extLst>
                      <a:ext uri="{FF2B5EF4-FFF2-40B4-BE49-F238E27FC236}">
                        <a16:creationId xmlns:a16="http://schemas.microsoft.com/office/drawing/2014/main" id="{F35FD932-60A1-4A41-AE2E-0131B51E1E28}"/>
                      </a:ext>
                    </a:extLst>
                  </p:cNvPr>
                  <p:cNvSpPr/>
                  <p:nvPr/>
                </p:nvSpPr>
                <p:spPr>
                  <a:xfrm>
                    <a:off x="4249621" y="4660104"/>
                    <a:ext cx="274754" cy="173906"/>
                  </a:xfrm>
                  <a:custGeom>
                    <a:avLst/>
                    <a:gdLst>
                      <a:gd name="connsiteX0" fmla="*/ 234273 w 274754"/>
                      <a:gd name="connsiteY0" fmla="*/ 2 h 173906"/>
                      <a:gd name="connsiteX1" fmla="*/ 222367 w 274754"/>
                      <a:gd name="connsiteY1" fmla="*/ 19052 h 173906"/>
                      <a:gd name="connsiteX2" fmla="*/ 191410 w 274754"/>
                      <a:gd name="connsiteY2" fmla="*/ 19052 h 173906"/>
                      <a:gd name="connsiteX3" fmla="*/ 186648 w 274754"/>
                      <a:gd name="connsiteY3" fmla="*/ 33340 h 173906"/>
                      <a:gd name="connsiteX4" fmla="*/ 179504 w 274754"/>
                      <a:gd name="connsiteY4" fmla="*/ 38102 h 173906"/>
                      <a:gd name="connsiteX5" fmla="*/ 139023 w 274754"/>
                      <a:gd name="connsiteY5" fmla="*/ 35721 h 173906"/>
                      <a:gd name="connsiteX6" fmla="*/ 131879 w 274754"/>
                      <a:gd name="connsiteY6" fmla="*/ 40484 h 173906"/>
                      <a:gd name="connsiteX7" fmla="*/ 119973 w 274754"/>
                      <a:gd name="connsiteY7" fmla="*/ 54771 h 173906"/>
                      <a:gd name="connsiteX8" fmla="*/ 112829 w 274754"/>
                      <a:gd name="connsiteY8" fmla="*/ 57152 h 173906"/>
                      <a:gd name="connsiteX9" fmla="*/ 108067 w 274754"/>
                      <a:gd name="connsiteY9" fmla="*/ 64296 h 173906"/>
                      <a:gd name="connsiteX10" fmla="*/ 79492 w 274754"/>
                      <a:gd name="connsiteY10" fmla="*/ 64296 h 173906"/>
                      <a:gd name="connsiteX11" fmla="*/ 72348 w 274754"/>
                      <a:gd name="connsiteY11" fmla="*/ 61915 h 173906"/>
                      <a:gd name="connsiteX12" fmla="*/ 62823 w 274754"/>
                      <a:gd name="connsiteY12" fmla="*/ 64296 h 173906"/>
                      <a:gd name="connsiteX13" fmla="*/ 55679 w 274754"/>
                      <a:gd name="connsiteY13" fmla="*/ 69059 h 173906"/>
                      <a:gd name="connsiteX14" fmla="*/ 41392 w 274754"/>
                      <a:gd name="connsiteY14" fmla="*/ 73821 h 173906"/>
                      <a:gd name="connsiteX15" fmla="*/ 36629 w 274754"/>
                      <a:gd name="connsiteY15" fmla="*/ 88109 h 173906"/>
                      <a:gd name="connsiteX16" fmla="*/ 24723 w 274754"/>
                      <a:gd name="connsiteY16" fmla="*/ 109540 h 173906"/>
                      <a:gd name="connsiteX17" fmla="*/ 17579 w 274754"/>
                      <a:gd name="connsiteY17" fmla="*/ 116684 h 173906"/>
                      <a:gd name="connsiteX18" fmla="*/ 8054 w 274754"/>
                      <a:gd name="connsiteY18" fmla="*/ 130971 h 173906"/>
                      <a:gd name="connsiteX19" fmla="*/ 3292 w 274754"/>
                      <a:gd name="connsiteY19" fmla="*/ 145259 h 173906"/>
                      <a:gd name="connsiteX20" fmla="*/ 910 w 274754"/>
                      <a:gd name="connsiteY20" fmla="*/ 152402 h 173906"/>
                      <a:gd name="connsiteX21" fmla="*/ 3292 w 274754"/>
                      <a:gd name="connsiteY21" fmla="*/ 171452 h 173906"/>
                      <a:gd name="connsiteX22" fmla="*/ 8054 w 274754"/>
                      <a:gd name="connsiteY22" fmla="*/ 164309 h 173906"/>
                      <a:gd name="connsiteX23" fmla="*/ 22342 w 274754"/>
                      <a:gd name="connsiteY23" fmla="*/ 154784 h 173906"/>
                      <a:gd name="connsiteX24" fmla="*/ 36629 w 274754"/>
                      <a:gd name="connsiteY24" fmla="*/ 145259 h 173906"/>
                      <a:gd name="connsiteX25" fmla="*/ 50917 w 274754"/>
                      <a:gd name="connsiteY25" fmla="*/ 140496 h 173906"/>
                      <a:gd name="connsiteX26" fmla="*/ 58060 w 274754"/>
                      <a:gd name="connsiteY26" fmla="*/ 133352 h 173906"/>
                      <a:gd name="connsiteX27" fmla="*/ 84254 w 274754"/>
                      <a:gd name="connsiteY27" fmla="*/ 133352 h 173906"/>
                      <a:gd name="connsiteX28" fmla="*/ 98542 w 274754"/>
                      <a:gd name="connsiteY28" fmla="*/ 142877 h 173906"/>
                      <a:gd name="connsiteX29" fmla="*/ 105685 w 274754"/>
                      <a:gd name="connsiteY29" fmla="*/ 147640 h 173906"/>
                      <a:gd name="connsiteX30" fmla="*/ 117592 w 274754"/>
                      <a:gd name="connsiteY30" fmla="*/ 161927 h 173906"/>
                      <a:gd name="connsiteX31" fmla="*/ 124735 w 274754"/>
                      <a:gd name="connsiteY31" fmla="*/ 159546 h 173906"/>
                      <a:gd name="connsiteX32" fmla="*/ 129498 w 274754"/>
                      <a:gd name="connsiteY32" fmla="*/ 152402 h 173906"/>
                      <a:gd name="connsiteX33" fmla="*/ 143785 w 274754"/>
                      <a:gd name="connsiteY33" fmla="*/ 147640 h 173906"/>
                      <a:gd name="connsiteX34" fmla="*/ 162835 w 274754"/>
                      <a:gd name="connsiteY34" fmla="*/ 142877 h 173906"/>
                      <a:gd name="connsiteX35" fmla="*/ 165217 w 274754"/>
                      <a:gd name="connsiteY35" fmla="*/ 135734 h 173906"/>
                      <a:gd name="connsiteX36" fmla="*/ 169979 w 274754"/>
                      <a:gd name="connsiteY36" fmla="*/ 128590 h 173906"/>
                      <a:gd name="connsiteX37" fmla="*/ 172360 w 274754"/>
                      <a:gd name="connsiteY37" fmla="*/ 109540 h 173906"/>
                      <a:gd name="connsiteX38" fmla="*/ 193792 w 274754"/>
                      <a:gd name="connsiteY38" fmla="*/ 85727 h 173906"/>
                      <a:gd name="connsiteX39" fmla="*/ 200935 w 274754"/>
                      <a:gd name="connsiteY39" fmla="*/ 83346 h 173906"/>
                      <a:gd name="connsiteX40" fmla="*/ 236654 w 274754"/>
                      <a:gd name="connsiteY40" fmla="*/ 80965 h 173906"/>
                      <a:gd name="connsiteX41" fmla="*/ 246179 w 274754"/>
                      <a:gd name="connsiteY41" fmla="*/ 71440 h 173906"/>
                      <a:gd name="connsiteX42" fmla="*/ 253323 w 274754"/>
                      <a:gd name="connsiteY42" fmla="*/ 66677 h 173906"/>
                      <a:gd name="connsiteX43" fmla="*/ 260467 w 274754"/>
                      <a:gd name="connsiteY43" fmla="*/ 52390 h 173906"/>
                      <a:gd name="connsiteX44" fmla="*/ 262848 w 274754"/>
                      <a:gd name="connsiteY44" fmla="*/ 45246 h 173906"/>
                      <a:gd name="connsiteX45" fmla="*/ 269992 w 274754"/>
                      <a:gd name="connsiteY45" fmla="*/ 40484 h 173906"/>
                      <a:gd name="connsiteX46" fmla="*/ 272373 w 274754"/>
                      <a:gd name="connsiteY46" fmla="*/ 30959 h 173906"/>
                      <a:gd name="connsiteX47" fmla="*/ 274754 w 274754"/>
                      <a:gd name="connsiteY47" fmla="*/ 23815 h 173906"/>
                      <a:gd name="connsiteX48" fmla="*/ 272373 w 274754"/>
                      <a:gd name="connsiteY48" fmla="*/ 9527 h 173906"/>
                      <a:gd name="connsiteX49" fmla="*/ 269992 w 274754"/>
                      <a:gd name="connsiteY49" fmla="*/ 2384 h 173906"/>
                      <a:gd name="connsiteX50" fmla="*/ 262848 w 274754"/>
                      <a:gd name="connsiteY50" fmla="*/ 2 h 173906"/>
                      <a:gd name="connsiteX51" fmla="*/ 258085 w 274754"/>
                      <a:gd name="connsiteY51" fmla="*/ 7146 h 173906"/>
                      <a:gd name="connsiteX52" fmla="*/ 246179 w 274754"/>
                      <a:gd name="connsiteY52" fmla="*/ 19052 h 173906"/>
                      <a:gd name="connsiteX53" fmla="*/ 234273 w 274754"/>
                      <a:gd name="connsiteY53" fmla="*/ 2 h 17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274754" h="173906">
                        <a:moveTo>
                          <a:pt x="234273" y="2"/>
                        </a:moveTo>
                        <a:cubicBezTo>
                          <a:pt x="230304" y="2"/>
                          <a:pt x="233687" y="11505"/>
                          <a:pt x="222367" y="19052"/>
                        </a:cubicBezTo>
                        <a:cubicBezTo>
                          <a:pt x="219744" y="18724"/>
                          <a:pt x="196662" y="13800"/>
                          <a:pt x="191410" y="19052"/>
                        </a:cubicBezTo>
                        <a:cubicBezTo>
                          <a:pt x="187860" y="22602"/>
                          <a:pt x="190825" y="30556"/>
                          <a:pt x="186648" y="33340"/>
                        </a:cubicBezTo>
                        <a:lnTo>
                          <a:pt x="179504" y="38102"/>
                        </a:lnTo>
                        <a:cubicBezTo>
                          <a:pt x="156900" y="30568"/>
                          <a:pt x="170216" y="32886"/>
                          <a:pt x="139023" y="35721"/>
                        </a:cubicBezTo>
                        <a:cubicBezTo>
                          <a:pt x="136642" y="37309"/>
                          <a:pt x="133903" y="38460"/>
                          <a:pt x="131879" y="40484"/>
                        </a:cubicBezTo>
                        <a:cubicBezTo>
                          <a:pt x="123094" y="49269"/>
                          <a:pt x="131676" y="46969"/>
                          <a:pt x="119973" y="54771"/>
                        </a:cubicBezTo>
                        <a:cubicBezTo>
                          <a:pt x="117884" y="56163"/>
                          <a:pt x="115210" y="56358"/>
                          <a:pt x="112829" y="57152"/>
                        </a:cubicBezTo>
                        <a:cubicBezTo>
                          <a:pt x="111242" y="59533"/>
                          <a:pt x="110682" y="63134"/>
                          <a:pt x="108067" y="64296"/>
                        </a:cubicBezTo>
                        <a:cubicBezTo>
                          <a:pt x="98110" y="68722"/>
                          <a:pt x="89173" y="66716"/>
                          <a:pt x="79492" y="64296"/>
                        </a:cubicBezTo>
                        <a:cubicBezTo>
                          <a:pt x="77057" y="63687"/>
                          <a:pt x="74729" y="62709"/>
                          <a:pt x="72348" y="61915"/>
                        </a:cubicBezTo>
                        <a:cubicBezTo>
                          <a:pt x="59694" y="53479"/>
                          <a:pt x="69110" y="56437"/>
                          <a:pt x="62823" y="64296"/>
                        </a:cubicBezTo>
                        <a:cubicBezTo>
                          <a:pt x="61035" y="66531"/>
                          <a:pt x="58294" y="67897"/>
                          <a:pt x="55679" y="69059"/>
                        </a:cubicBezTo>
                        <a:cubicBezTo>
                          <a:pt x="51092" y="71098"/>
                          <a:pt x="41392" y="73821"/>
                          <a:pt x="41392" y="73821"/>
                        </a:cubicBezTo>
                        <a:lnTo>
                          <a:pt x="36629" y="88109"/>
                        </a:lnTo>
                        <a:cubicBezTo>
                          <a:pt x="33635" y="97092"/>
                          <a:pt x="32911" y="101352"/>
                          <a:pt x="24723" y="109540"/>
                        </a:cubicBezTo>
                        <a:cubicBezTo>
                          <a:pt x="22342" y="111921"/>
                          <a:pt x="19647" y="114026"/>
                          <a:pt x="17579" y="116684"/>
                        </a:cubicBezTo>
                        <a:cubicBezTo>
                          <a:pt x="14065" y="121202"/>
                          <a:pt x="8054" y="130971"/>
                          <a:pt x="8054" y="130971"/>
                        </a:cubicBezTo>
                        <a:lnTo>
                          <a:pt x="3292" y="145259"/>
                        </a:lnTo>
                        <a:lnTo>
                          <a:pt x="910" y="152402"/>
                        </a:lnTo>
                        <a:cubicBezTo>
                          <a:pt x="1704" y="158752"/>
                          <a:pt x="0" y="165964"/>
                          <a:pt x="3292" y="171452"/>
                        </a:cubicBezTo>
                        <a:cubicBezTo>
                          <a:pt x="4764" y="173906"/>
                          <a:pt x="5900" y="166193"/>
                          <a:pt x="8054" y="164309"/>
                        </a:cubicBezTo>
                        <a:cubicBezTo>
                          <a:pt x="12362" y="160540"/>
                          <a:pt x="17579" y="157959"/>
                          <a:pt x="22342" y="154784"/>
                        </a:cubicBezTo>
                        <a:lnTo>
                          <a:pt x="36629" y="145259"/>
                        </a:lnTo>
                        <a:lnTo>
                          <a:pt x="50917" y="140496"/>
                        </a:lnTo>
                        <a:cubicBezTo>
                          <a:pt x="53298" y="138115"/>
                          <a:pt x="55258" y="135220"/>
                          <a:pt x="58060" y="133352"/>
                        </a:cubicBezTo>
                        <a:cubicBezTo>
                          <a:pt x="65710" y="128252"/>
                          <a:pt x="76902" y="132433"/>
                          <a:pt x="84254" y="133352"/>
                        </a:cubicBezTo>
                        <a:lnTo>
                          <a:pt x="98542" y="142877"/>
                        </a:lnTo>
                        <a:lnTo>
                          <a:pt x="105685" y="147640"/>
                        </a:lnTo>
                        <a:cubicBezTo>
                          <a:pt x="107864" y="150908"/>
                          <a:pt x="113662" y="160617"/>
                          <a:pt x="117592" y="161927"/>
                        </a:cubicBezTo>
                        <a:lnTo>
                          <a:pt x="124735" y="159546"/>
                        </a:lnTo>
                        <a:cubicBezTo>
                          <a:pt x="126323" y="157165"/>
                          <a:pt x="127071" y="153919"/>
                          <a:pt x="129498" y="152402"/>
                        </a:cubicBezTo>
                        <a:cubicBezTo>
                          <a:pt x="133755" y="149741"/>
                          <a:pt x="139023" y="149227"/>
                          <a:pt x="143785" y="147640"/>
                        </a:cubicBezTo>
                        <a:cubicBezTo>
                          <a:pt x="154767" y="143980"/>
                          <a:pt x="148470" y="145751"/>
                          <a:pt x="162835" y="142877"/>
                        </a:cubicBezTo>
                        <a:cubicBezTo>
                          <a:pt x="163629" y="140496"/>
                          <a:pt x="164094" y="137979"/>
                          <a:pt x="165217" y="135734"/>
                        </a:cubicBezTo>
                        <a:cubicBezTo>
                          <a:pt x="166497" y="133174"/>
                          <a:pt x="169226" y="131351"/>
                          <a:pt x="169979" y="128590"/>
                        </a:cubicBezTo>
                        <a:cubicBezTo>
                          <a:pt x="171663" y="122416"/>
                          <a:pt x="171215" y="115836"/>
                          <a:pt x="172360" y="109540"/>
                        </a:cubicBezTo>
                        <a:cubicBezTo>
                          <a:pt x="174352" y="98586"/>
                          <a:pt x="183247" y="89242"/>
                          <a:pt x="193792" y="85727"/>
                        </a:cubicBezTo>
                        <a:cubicBezTo>
                          <a:pt x="196173" y="84933"/>
                          <a:pt x="198441" y="83623"/>
                          <a:pt x="200935" y="83346"/>
                        </a:cubicBezTo>
                        <a:cubicBezTo>
                          <a:pt x="212795" y="82028"/>
                          <a:pt x="224748" y="81759"/>
                          <a:pt x="236654" y="80965"/>
                        </a:cubicBezTo>
                        <a:cubicBezTo>
                          <a:pt x="252240" y="75770"/>
                          <a:pt x="236943" y="82985"/>
                          <a:pt x="246179" y="71440"/>
                        </a:cubicBezTo>
                        <a:cubicBezTo>
                          <a:pt x="247967" y="69205"/>
                          <a:pt x="250942" y="68265"/>
                          <a:pt x="253323" y="66677"/>
                        </a:cubicBezTo>
                        <a:cubicBezTo>
                          <a:pt x="259308" y="48721"/>
                          <a:pt x="251233" y="70857"/>
                          <a:pt x="260467" y="52390"/>
                        </a:cubicBezTo>
                        <a:cubicBezTo>
                          <a:pt x="261590" y="50145"/>
                          <a:pt x="261280" y="47206"/>
                          <a:pt x="262848" y="45246"/>
                        </a:cubicBezTo>
                        <a:cubicBezTo>
                          <a:pt x="264636" y="43011"/>
                          <a:pt x="267611" y="42071"/>
                          <a:pt x="269992" y="40484"/>
                        </a:cubicBezTo>
                        <a:cubicBezTo>
                          <a:pt x="270786" y="37309"/>
                          <a:pt x="271474" y="34106"/>
                          <a:pt x="272373" y="30959"/>
                        </a:cubicBezTo>
                        <a:cubicBezTo>
                          <a:pt x="273063" y="28545"/>
                          <a:pt x="274754" y="26325"/>
                          <a:pt x="274754" y="23815"/>
                        </a:cubicBezTo>
                        <a:cubicBezTo>
                          <a:pt x="274754" y="18987"/>
                          <a:pt x="273420" y="14240"/>
                          <a:pt x="272373" y="9527"/>
                        </a:cubicBezTo>
                        <a:cubicBezTo>
                          <a:pt x="271829" y="7077"/>
                          <a:pt x="271767" y="4159"/>
                          <a:pt x="269992" y="2384"/>
                        </a:cubicBezTo>
                        <a:cubicBezTo>
                          <a:pt x="268217" y="609"/>
                          <a:pt x="265229" y="796"/>
                          <a:pt x="262848" y="2"/>
                        </a:cubicBezTo>
                        <a:cubicBezTo>
                          <a:pt x="261260" y="2383"/>
                          <a:pt x="260109" y="5122"/>
                          <a:pt x="258085" y="7146"/>
                        </a:cubicBezTo>
                        <a:cubicBezTo>
                          <a:pt x="242208" y="23025"/>
                          <a:pt x="258883" y="0"/>
                          <a:pt x="246179" y="19052"/>
                        </a:cubicBezTo>
                        <a:cubicBezTo>
                          <a:pt x="235670" y="3288"/>
                          <a:pt x="238242" y="2"/>
                          <a:pt x="234273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" name="Sambalpur">
                    <a:extLst>
                      <a:ext uri="{FF2B5EF4-FFF2-40B4-BE49-F238E27FC236}">
                        <a16:creationId xmlns:a16="http://schemas.microsoft.com/office/drawing/2014/main" id="{2E9ACB91-3D3A-4709-A560-8DF2F0308DF4}"/>
                      </a:ext>
                    </a:extLst>
                  </p:cNvPr>
                  <p:cNvSpPr/>
                  <p:nvPr/>
                </p:nvSpPr>
                <p:spPr>
                  <a:xfrm>
                    <a:off x="4367213" y="4626769"/>
                    <a:ext cx="255587" cy="359569"/>
                  </a:xfrm>
                  <a:custGeom>
                    <a:avLst/>
                    <a:gdLst>
                      <a:gd name="connsiteX0" fmla="*/ 247650 w 255587"/>
                      <a:gd name="connsiteY0" fmla="*/ 271462 h 362029"/>
                      <a:gd name="connsiteX1" fmla="*/ 250031 w 255587"/>
                      <a:gd name="connsiteY1" fmla="*/ 259556 h 362029"/>
                      <a:gd name="connsiteX2" fmla="*/ 254793 w 255587"/>
                      <a:gd name="connsiteY2" fmla="*/ 252412 h 362029"/>
                      <a:gd name="connsiteX3" fmla="*/ 252412 w 255587"/>
                      <a:gd name="connsiteY3" fmla="*/ 245269 h 362029"/>
                      <a:gd name="connsiteX4" fmla="*/ 250031 w 255587"/>
                      <a:gd name="connsiteY4" fmla="*/ 230981 h 362029"/>
                      <a:gd name="connsiteX5" fmla="*/ 233362 w 255587"/>
                      <a:gd name="connsiteY5" fmla="*/ 228600 h 362029"/>
                      <a:gd name="connsiteX6" fmla="*/ 226218 w 255587"/>
                      <a:gd name="connsiteY6" fmla="*/ 223837 h 362029"/>
                      <a:gd name="connsiteX7" fmla="*/ 211931 w 255587"/>
                      <a:gd name="connsiteY7" fmla="*/ 230981 h 362029"/>
                      <a:gd name="connsiteX8" fmla="*/ 204787 w 255587"/>
                      <a:gd name="connsiteY8" fmla="*/ 233362 h 362029"/>
                      <a:gd name="connsiteX9" fmla="*/ 197643 w 255587"/>
                      <a:gd name="connsiteY9" fmla="*/ 228600 h 362029"/>
                      <a:gd name="connsiteX10" fmla="*/ 190500 w 255587"/>
                      <a:gd name="connsiteY10" fmla="*/ 214312 h 362029"/>
                      <a:gd name="connsiteX11" fmla="*/ 183356 w 255587"/>
                      <a:gd name="connsiteY11" fmla="*/ 211931 h 362029"/>
                      <a:gd name="connsiteX12" fmla="*/ 161925 w 255587"/>
                      <a:gd name="connsiteY12" fmla="*/ 209550 h 362029"/>
                      <a:gd name="connsiteX13" fmla="*/ 169068 w 255587"/>
                      <a:gd name="connsiteY13" fmla="*/ 185737 h 362029"/>
                      <a:gd name="connsiteX14" fmla="*/ 176212 w 255587"/>
                      <a:gd name="connsiteY14" fmla="*/ 180975 h 362029"/>
                      <a:gd name="connsiteX15" fmla="*/ 185737 w 255587"/>
                      <a:gd name="connsiteY15" fmla="*/ 171450 h 362029"/>
                      <a:gd name="connsiteX16" fmla="*/ 190500 w 255587"/>
                      <a:gd name="connsiteY16" fmla="*/ 164306 h 362029"/>
                      <a:gd name="connsiteX17" fmla="*/ 197643 w 255587"/>
                      <a:gd name="connsiteY17" fmla="*/ 159544 h 362029"/>
                      <a:gd name="connsiteX18" fmla="*/ 200025 w 255587"/>
                      <a:gd name="connsiteY18" fmla="*/ 152400 h 362029"/>
                      <a:gd name="connsiteX19" fmla="*/ 204787 w 255587"/>
                      <a:gd name="connsiteY19" fmla="*/ 145256 h 362029"/>
                      <a:gd name="connsiteX20" fmla="*/ 207168 w 255587"/>
                      <a:gd name="connsiteY20" fmla="*/ 133350 h 362029"/>
                      <a:gd name="connsiteX21" fmla="*/ 216693 w 255587"/>
                      <a:gd name="connsiteY21" fmla="*/ 119062 h 362029"/>
                      <a:gd name="connsiteX22" fmla="*/ 233362 w 255587"/>
                      <a:gd name="connsiteY22" fmla="*/ 116681 h 362029"/>
                      <a:gd name="connsiteX23" fmla="*/ 221456 w 255587"/>
                      <a:gd name="connsiteY23" fmla="*/ 111919 h 362029"/>
                      <a:gd name="connsiteX24" fmla="*/ 211931 w 255587"/>
                      <a:gd name="connsiteY24" fmla="*/ 109537 h 362029"/>
                      <a:gd name="connsiteX25" fmla="*/ 202406 w 255587"/>
                      <a:gd name="connsiteY25" fmla="*/ 95250 h 362029"/>
                      <a:gd name="connsiteX26" fmla="*/ 197643 w 255587"/>
                      <a:gd name="connsiteY26" fmla="*/ 88106 h 362029"/>
                      <a:gd name="connsiteX27" fmla="*/ 195262 w 255587"/>
                      <a:gd name="connsiteY27" fmla="*/ 73819 h 362029"/>
                      <a:gd name="connsiteX28" fmla="*/ 192881 w 255587"/>
                      <a:gd name="connsiteY28" fmla="*/ 66675 h 362029"/>
                      <a:gd name="connsiteX29" fmla="*/ 190500 w 255587"/>
                      <a:gd name="connsiteY29" fmla="*/ 23812 h 362029"/>
                      <a:gd name="connsiteX30" fmla="*/ 178593 w 255587"/>
                      <a:gd name="connsiteY30" fmla="*/ 2381 h 362029"/>
                      <a:gd name="connsiteX31" fmla="*/ 171450 w 255587"/>
                      <a:gd name="connsiteY31" fmla="*/ 0 h 362029"/>
                      <a:gd name="connsiteX32" fmla="*/ 152400 w 255587"/>
                      <a:gd name="connsiteY32" fmla="*/ 2381 h 362029"/>
                      <a:gd name="connsiteX33" fmla="*/ 126206 w 255587"/>
                      <a:gd name="connsiteY33" fmla="*/ 9525 h 362029"/>
                      <a:gd name="connsiteX34" fmla="*/ 123825 w 255587"/>
                      <a:gd name="connsiteY34" fmla="*/ 16669 h 362029"/>
                      <a:gd name="connsiteX35" fmla="*/ 116681 w 255587"/>
                      <a:gd name="connsiteY35" fmla="*/ 21431 h 362029"/>
                      <a:gd name="connsiteX36" fmla="*/ 123825 w 255587"/>
                      <a:gd name="connsiteY36" fmla="*/ 35719 h 362029"/>
                      <a:gd name="connsiteX37" fmla="*/ 126206 w 255587"/>
                      <a:gd name="connsiteY37" fmla="*/ 42862 h 362029"/>
                      <a:gd name="connsiteX38" fmla="*/ 142875 w 255587"/>
                      <a:gd name="connsiteY38" fmla="*/ 38100 h 362029"/>
                      <a:gd name="connsiteX39" fmla="*/ 150018 w 255587"/>
                      <a:gd name="connsiteY39" fmla="*/ 40481 h 362029"/>
                      <a:gd name="connsiteX40" fmla="*/ 152400 w 255587"/>
                      <a:gd name="connsiteY40" fmla="*/ 69056 h 362029"/>
                      <a:gd name="connsiteX41" fmla="*/ 147637 w 255587"/>
                      <a:gd name="connsiteY41" fmla="*/ 83344 h 362029"/>
                      <a:gd name="connsiteX42" fmla="*/ 142875 w 255587"/>
                      <a:gd name="connsiteY42" fmla="*/ 90487 h 362029"/>
                      <a:gd name="connsiteX43" fmla="*/ 130968 w 255587"/>
                      <a:gd name="connsiteY43" fmla="*/ 111919 h 362029"/>
                      <a:gd name="connsiteX44" fmla="*/ 114300 w 255587"/>
                      <a:gd name="connsiteY44" fmla="*/ 116681 h 362029"/>
                      <a:gd name="connsiteX45" fmla="*/ 107156 w 255587"/>
                      <a:gd name="connsiteY45" fmla="*/ 119062 h 362029"/>
                      <a:gd name="connsiteX46" fmla="*/ 76200 w 255587"/>
                      <a:gd name="connsiteY46" fmla="*/ 121444 h 362029"/>
                      <a:gd name="connsiteX47" fmla="*/ 61912 w 255587"/>
                      <a:gd name="connsiteY47" fmla="*/ 128587 h 362029"/>
                      <a:gd name="connsiteX48" fmla="*/ 54768 w 255587"/>
                      <a:gd name="connsiteY48" fmla="*/ 142875 h 362029"/>
                      <a:gd name="connsiteX49" fmla="*/ 50006 w 255587"/>
                      <a:gd name="connsiteY49" fmla="*/ 150019 h 362029"/>
                      <a:gd name="connsiteX50" fmla="*/ 45243 w 255587"/>
                      <a:gd name="connsiteY50" fmla="*/ 171450 h 362029"/>
                      <a:gd name="connsiteX51" fmla="*/ 40481 w 255587"/>
                      <a:gd name="connsiteY51" fmla="*/ 178594 h 362029"/>
                      <a:gd name="connsiteX52" fmla="*/ 23812 w 255587"/>
                      <a:gd name="connsiteY52" fmla="*/ 183356 h 362029"/>
                      <a:gd name="connsiteX53" fmla="*/ 4762 w 255587"/>
                      <a:gd name="connsiteY53" fmla="*/ 200025 h 362029"/>
                      <a:gd name="connsiteX54" fmla="*/ 0 w 255587"/>
                      <a:gd name="connsiteY54" fmla="*/ 219075 h 362029"/>
                      <a:gd name="connsiteX55" fmla="*/ 7143 w 255587"/>
                      <a:gd name="connsiteY55" fmla="*/ 235744 h 362029"/>
                      <a:gd name="connsiteX56" fmla="*/ 14287 w 255587"/>
                      <a:gd name="connsiteY56" fmla="*/ 240506 h 362029"/>
                      <a:gd name="connsiteX57" fmla="*/ 28575 w 255587"/>
                      <a:gd name="connsiteY57" fmla="*/ 261937 h 362029"/>
                      <a:gd name="connsiteX58" fmla="*/ 33337 w 255587"/>
                      <a:gd name="connsiteY58" fmla="*/ 269081 h 362029"/>
                      <a:gd name="connsiteX59" fmla="*/ 35718 w 255587"/>
                      <a:gd name="connsiteY59" fmla="*/ 276225 h 362029"/>
                      <a:gd name="connsiteX60" fmla="*/ 45243 w 255587"/>
                      <a:gd name="connsiteY60" fmla="*/ 290512 h 362029"/>
                      <a:gd name="connsiteX61" fmla="*/ 50006 w 255587"/>
                      <a:gd name="connsiteY61" fmla="*/ 297656 h 362029"/>
                      <a:gd name="connsiteX62" fmla="*/ 54768 w 255587"/>
                      <a:gd name="connsiteY62" fmla="*/ 311944 h 362029"/>
                      <a:gd name="connsiteX63" fmla="*/ 76200 w 255587"/>
                      <a:gd name="connsiteY63" fmla="*/ 321469 h 362029"/>
                      <a:gd name="connsiteX64" fmla="*/ 83343 w 255587"/>
                      <a:gd name="connsiteY64" fmla="*/ 323850 h 362029"/>
                      <a:gd name="connsiteX65" fmla="*/ 90487 w 255587"/>
                      <a:gd name="connsiteY65" fmla="*/ 328612 h 362029"/>
                      <a:gd name="connsiteX66" fmla="*/ 95250 w 255587"/>
                      <a:gd name="connsiteY66" fmla="*/ 335756 h 362029"/>
                      <a:gd name="connsiteX67" fmla="*/ 109537 w 255587"/>
                      <a:gd name="connsiteY67" fmla="*/ 340519 h 362029"/>
                      <a:gd name="connsiteX68" fmla="*/ 116681 w 255587"/>
                      <a:gd name="connsiteY68" fmla="*/ 345281 h 362029"/>
                      <a:gd name="connsiteX69" fmla="*/ 121443 w 255587"/>
                      <a:gd name="connsiteY69" fmla="*/ 352425 h 362029"/>
                      <a:gd name="connsiteX70" fmla="*/ 152400 w 255587"/>
                      <a:gd name="connsiteY70" fmla="*/ 354806 h 362029"/>
                      <a:gd name="connsiteX71" fmla="*/ 157162 w 255587"/>
                      <a:gd name="connsiteY71" fmla="*/ 347662 h 362029"/>
                      <a:gd name="connsiteX72" fmla="*/ 164306 w 255587"/>
                      <a:gd name="connsiteY72" fmla="*/ 345281 h 362029"/>
                      <a:gd name="connsiteX73" fmla="*/ 173831 w 255587"/>
                      <a:gd name="connsiteY73" fmla="*/ 330994 h 362029"/>
                      <a:gd name="connsiteX74" fmla="*/ 180975 w 255587"/>
                      <a:gd name="connsiteY74" fmla="*/ 316706 h 362029"/>
                      <a:gd name="connsiteX75" fmla="*/ 188118 w 255587"/>
                      <a:gd name="connsiteY75" fmla="*/ 314325 h 362029"/>
                      <a:gd name="connsiteX76" fmla="*/ 202406 w 255587"/>
                      <a:gd name="connsiteY76" fmla="*/ 311944 h 362029"/>
                      <a:gd name="connsiteX77" fmla="*/ 247650 w 255587"/>
                      <a:gd name="connsiteY77" fmla="*/ 271462 h 362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</a:cxnLst>
                    <a:rect l="l" t="t" r="r" b="b"/>
                    <a:pathLst>
                      <a:path w="255587" h="362029">
                        <a:moveTo>
                          <a:pt x="247650" y="271462"/>
                        </a:moveTo>
                        <a:cubicBezTo>
                          <a:pt x="255587" y="262731"/>
                          <a:pt x="248610" y="263346"/>
                          <a:pt x="250031" y="259556"/>
                        </a:cubicBezTo>
                        <a:cubicBezTo>
                          <a:pt x="251036" y="256876"/>
                          <a:pt x="254323" y="255235"/>
                          <a:pt x="254793" y="252412"/>
                        </a:cubicBezTo>
                        <a:cubicBezTo>
                          <a:pt x="255206" y="249936"/>
                          <a:pt x="253206" y="247650"/>
                          <a:pt x="252412" y="245269"/>
                        </a:cubicBezTo>
                        <a:cubicBezTo>
                          <a:pt x="251618" y="240506"/>
                          <a:pt x="253665" y="234161"/>
                          <a:pt x="250031" y="230981"/>
                        </a:cubicBezTo>
                        <a:cubicBezTo>
                          <a:pt x="245807" y="227285"/>
                          <a:pt x="238738" y="230213"/>
                          <a:pt x="233362" y="228600"/>
                        </a:cubicBezTo>
                        <a:cubicBezTo>
                          <a:pt x="230621" y="227778"/>
                          <a:pt x="228599" y="225425"/>
                          <a:pt x="226218" y="223837"/>
                        </a:cubicBezTo>
                        <a:cubicBezTo>
                          <a:pt x="208254" y="229827"/>
                          <a:pt x="230406" y="221745"/>
                          <a:pt x="211931" y="230981"/>
                        </a:cubicBezTo>
                        <a:cubicBezTo>
                          <a:pt x="209686" y="232103"/>
                          <a:pt x="207168" y="232568"/>
                          <a:pt x="204787" y="233362"/>
                        </a:cubicBezTo>
                        <a:cubicBezTo>
                          <a:pt x="202406" y="231775"/>
                          <a:pt x="199431" y="230835"/>
                          <a:pt x="197643" y="228600"/>
                        </a:cubicBezTo>
                        <a:cubicBezTo>
                          <a:pt x="189974" y="219014"/>
                          <a:pt x="201652" y="223234"/>
                          <a:pt x="190500" y="214312"/>
                        </a:cubicBezTo>
                        <a:cubicBezTo>
                          <a:pt x="188540" y="212744"/>
                          <a:pt x="185832" y="212344"/>
                          <a:pt x="183356" y="211931"/>
                        </a:cubicBezTo>
                        <a:cubicBezTo>
                          <a:pt x="176266" y="210749"/>
                          <a:pt x="169069" y="210344"/>
                          <a:pt x="161925" y="209550"/>
                        </a:cubicBezTo>
                        <a:cubicBezTo>
                          <a:pt x="162878" y="205737"/>
                          <a:pt x="167329" y="186896"/>
                          <a:pt x="169068" y="185737"/>
                        </a:cubicBezTo>
                        <a:lnTo>
                          <a:pt x="176212" y="180975"/>
                        </a:lnTo>
                        <a:cubicBezTo>
                          <a:pt x="181407" y="165389"/>
                          <a:pt x="174192" y="180686"/>
                          <a:pt x="185737" y="171450"/>
                        </a:cubicBezTo>
                        <a:cubicBezTo>
                          <a:pt x="187972" y="169662"/>
                          <a:pt x="188476" y="166330"/>
                          <a:pt x="190500" y="164306"/>
                        </a:cubicBezTo>
                        <a:cubicBezTo>
                          <a:pt x="192523" y="162283"/>
                          <a:pt x="195262" y="161131"/>
                          <a:pt x="197643" y="159544"/>
                        </a:cubicBezTo>
                        <a:cubicBezTo>
                          <a:pt x="198437" y="157163"/>
                          <a:pt x="198902" y="154645"/>
                          <a:pt x="200025" y="152400"/>
                        </a:cubicBezTo>
                        <a:cubicBezTo>
                          <a:pt x="201305" y="149840"/>
                          <a:pt x="203782" y="147936"/>
                          <a:pt x="204787" y="145256"/>
                        </a:cubicBezTo>
                        <a:cubicBezTo>
                          <a:pt x="206208" y="141466"/>
                          <a:pt x="205493" y="137034"/>
                          <a:pt x="207168" y="133350"/>
                        </a:cubicBezTo>
                        <a:cubicBezTo>
                          <a:pt x="209537" y="128139"/>
                          <a:pt x="211027" y="119871"/>
                          <a:pt x="216693" y="119062"/>
                        </a:cubicBezTo>
                        <a:lnTo>
                          <a:pt x="233362" y="116681"/>
                        </a:lnTo>
                        <a:cubicBezTo>
                          <a:pt x="229182" y="104138"/>
                          <a:pt x="234413" y="111919"/>
                          <a:pt x="221456" y="111919"/>
                        </a:cubicBezTo>
                        <a:cubicBezTo>
                          <a:pt x="218183" y="111919"/>
                          <a:pt x="215106" y="110331"/>
                          <a:pt x="211931" y="109537"/>
                        </a:cubicBezTo>
                        <a:lnTo>
                          <a:pt x="202406" y="95250"/>
                        </a:lnTo>
                        <a:lnTo>
                          <a:pt x="197643" y="88106"/>
                        </a:lnTo>
                        <a:cubicBezTo>
                          <a:pt x="196849" y="83344"/>
                          <a:pt x="196309" y="78532"/>
                          <a:pt x="195262" y="73819"/>
                        </a:cubicBezTo>
                        <a:cubicBezTo>
                          <a:pt x="194718" y="71369"/>
                          <a:pt x="193119" y="69174"/>
                          <a:pt x="192881" y="66675"/>
                        </a:cubicBezTo>
                        <a:cubicBezTo>
                          <a:pt x="191524" y="52430"/>
                          <a:pt x="191857" y="38057"/>
                          <a:pt x="190500" y="23812"/>
                        </a:cubicBezTo>
                        <a:cubicBezTo>
                          <a:pt x="189950" y="18038"/>
                          <a:pt x="181203" y="3251"/>
                          <a:pt x="178593" y="2381"/>
                        </a:cubicBezTo>
                        <a:lnTo>
                          <a:pt x="171450" y="0"/>
                        </a:lnTo>
                        <a:cubicBezTo>
                          <a:pt x="165100" y="794"/>
                          <a:pt x="158690" y="1202"/>
                          <a:pt x="152400" y="2381"/>
                        </a:cubicBezTo>
                        <a:cubicBezTo>
                          <a:pt x="140129" y="4682"/>
                          <a:pt x="136026" y="6252"/>
                          <a:pt x="126206" y="9525"/>
                        </a:cubicBezTo>
                        <a:cubicBezTo>
                          <a:pt x="125412" y="11906"/>
                          <a:pt x="125393" y="14709"/>
                          <a:pt x="123825" y="16669"/>
                        </a:cubicBezTo>
                        <a:cubicBezTo>
                          <a:pt x="122037" y="18904"/>
                          <a:pt x="117744" y="18774"/>
                          <a:pt x="116681" y="21431"/>
                        </a:cubicBezTo>
                        <a:cubicBezTo>
                          <a:pt x="115448" y="24513"/>
                          <a:pt x="122822" y="34214"/>
                          <a:pt x="123825" y="35719"/>
                        </a:cubicBezTo>
                        <a:cubicBezTo>
                          <a:pt x="124619" y="38100"/>
                          <a:pt x="123876" y="41930"/>
                          <a:pt x="126206" y="42862"/>
                        </a:cubicBezTo>
                        <a:cubicBezTo>
                          <a:pt x="127565" y="43406"/>
                          <a:pt x="140757" y="38806"/>
                          <a:pt x="142875" y="38100"/>
                        </a:cubicBezTo>
                        <a:cubicBezTo>
                          <a:pt x="145256" y="38894"/>
                          <a:pt x="148058" y="38913"/>
                          <a:pt x="150018" y="40481"/>
                        </a:cubicBezTo>
                        <a:cubicBezTo>
                          <a:pt x="159083" y="47733"/>
                          <a:pt x="154306" y="59527"/>
                          <a:pt x="152400" y="69056"/>
                        </a:cubicBezTo>
                        <a:cubicBezTo>
                          <a:pt x="151415" y="73979"/>
                          <a:pt x="150422" y="79167"/>
                          <a:pt x="147637" y="83344"/>
                        </a:cubicBezTo>
                        <a:cubicBezTo>
                          <a:pt x="146050" y="85725"/>
                          <a:pt x="144155" y="87928"/>
                          <a:pt x="142875" y="90487"/>
                        </a:cubicBezTo>
                        <a:cubicBezTo>
                          <a:pt x="139520" y="97196"/>
                          <a:pt x="139975" y="108917"/>
                          <a:pt x="130968" y="111919"/>
                        </a:cubicBezTo>
                        <a:cubicBezTo>
                          <a:pt x="113848" y="117626"/>
                          <a:pt x="135221" y="110704"/>
                          <a:pt x="114300" y="116681"/>
                        </a:cubicBezTo>
                        <a:cubicBezTo>
                          <a:pt x="111886" y="117371"/>
                          <a:pt x="109647" y="118751"/>
                          <a:pt x="107156" y="119062"/>
                        </a:cubicBezTo>
                        <a:cubicBezTo>
                          <a:pt x="96887" y="120346"/>
                          <a:pt x="86519" y="120650"/>
                          <a:pt x="76200" y="121444"/>
                        </a:cubicBezTo>
                        <a:cubicBezTo>
                          <a:pt x="70391" y="123380"/>
                          <a:pt x="66527" y="123972"/>
                          <a:pt x="61912" y="128587"/>
                        </a:cubicBezTo>
                        <a:cubicBezTo>
                          <a:pt x="55092" y="135407"/>
                          <a:pt x="58640" y="135132"/>
                          <a:pt x="54768" y="142875"/>
                        </a:cubicBezTo>
                        <a:cubicBezTo>
                          <a:pt x="53488" y="145435"/>
                          <a:pt x="51593" y="147638"/>
                          <a:pt x="50006" y="150019"/>
                        </a:cubicBezTo>
                        <a:cubicBezTo>
                          <a:pt x="49090" y="155514"/>
                          <a:pt x="48176" y="165584"/>
                          <a:pt x="45243" y="171450"/>
                        </a:cubicBezTo>
                        <a:cubicBezTo>
                          <a:pt x="43963" y="174010"/>
                          <a:pt x="42716" y="176806"/>
                          <a:pt x="40481" y="178594"/>
                        </a:cubicBezTo>
                        <a:cubicBezTo>
                          <a:pt x="38929" y="179836"/>
                          <a:pt x="24434" y="183201"/>
                          <a:pt x="23812" y="183356"/>
                        </a:cubicBezTo>
                        <a:cubicBezTo>
                          <a:pt x="7144" y="194469"/>
                          <a:pt x="12700" y="188119"/>
                          <a:pt x="4762" y="200025"/>
                        </a:cubicBezTo>
                        <a:cubicBezTo>
                          <a:pt x="2883" y="205662"/>
                          <a:pt x="0" y="213329"/>
                          <a:pt x="0" y="219075"/>
                        </a:cubicBezTo>
                        <a:cubicBezTo>
                          <a:pt x="0" y="224539"/>
                          <a:pt x="3255" y="231856"/>
                          <a:pt x="7143" y="235744"/>
                        </a:cubicBezTo>
                        <a:cubicBezTo>
                          <a:pt x="9167" y="237768"/>
                          <a:pt x="11906" y="238919"/>
                          <a:pt x="14287" y="240506"/>
                        </a:cubicBezTo>
                        <a:lnTo>
                          <a:pt x="28575" y="261937"/>
                        </a:lnTo>
                        <a:cubicBezTo>
                          <a:pt x="30163" y="264318"/>
                          <a:pt x="32432" y="266366"/>
                          <a:pt x="33337" y="269081"/>
                        </a:cubicBezTo>
                        <a:cubicBezTo>
                          <a:pt x="34131" y="271462"/>
                          <a:pt x="34499" y="274031"/>
                          <a:pt x="35718" y="276225"/>
                        </a:cubicBezTo>
                        <a:cubicBezTo>
                          <a:pt x="38498" y="281228"/>
                          <a:pt x="42068" y="285750"/>
                          <a:pt x="45243" y="290512"/>
                        </a:cubicBezTo>
                        <a:lnTo>
                          <a:pt x="50006" y="297656"/>
                        </a:lnTo>
                        <a:cubicBezTo>
                          <a:pt x="51593" y="302419"/>
                          <a:pt x="50591" y="309160"/>
                          <a:pt x="54768" y="311944"/>
                        </a:cubicBezTo>
                        <a:cubicBezTo>
                          <a:pt x="66089" y="319490"/>
                          <a:pt x="59197" y="315801"/>
                          <a:pt x="76200" y="321469"/>
                        </a:cubicBezTo>
                        <a:cubicBezTo>
                          <a:pt x="78581" y="322263"/>
                          <a:pt x="81255" y="322458"/>
                          <a:pt x="83343" y="323850"/>
                        </a:cubicBezTo>
                        <a:lnTo>
                          <a:pt x="90487" y="328612"/>
                        </a:lnTo>
                        <a:cubicBezTo>
                          <a:pt x="92075" y="330993"/>
                          <a:pt x="92823" y="334239"/>
                          <a:pt x="95250" y="335756"/>
                        </a:cubicBezTo>
                        <a:cubicBezTo>
                          <a:pt x="99507" y="338417"/>
                          <a:pt x="105360" y="337735"/>
                          <a:pt x="109537" y="340519"/>
                        </a:cubicBezTo>
                        <a:lnTo>
                          <a:pt x="116681" y="345281"/>
                        </a:lnTo>
                        <a:cubicBezTo>
                          <a:pt x="118268" y="347662"/>
                          <a:pt x="119419" y="350401"/>
                          <a:pt x="121443" y="352425"/>
                        </a:cubicBezTo>
                        <a:cubicBezTo>
                          <a:pt x="131047" y="362029"/>
                          <a:pt x="137384" y="356307"/>
                          <a:pt x="152400" y="354806"/>
                        </a:cubicBezTo>
                        <a:cubicBezTo>
                          <a:pt x="153987" y="352425"/>
                          <a:pt x="154927" y="349450"/>
                          <a:pt x="157162" y="347662"/>
                        </a:cubicBezTo>
                        <a:cubicBezTo>
                          <a:pt x="159122" y="346094"/>
                          <a:pt x="162531" y="347056"/>
                          <a:pt x="164306" y="345281"/>
                        </a:cubicBezTo>
                        <a:cubicBezTo>
                          <a:pt x="168353" y="341234"/>
                          <a:pt x="173831" y="330994"/>
                          <a:pt x="173831" y="330994"/>
                        </a:cubicBezTo>
                        <a:cubicBezTo>
                          <a:pt x="175400" y="326287"/>
                          <a:pt x="176777" y="320064"/>
                          <a:pt x="180975" y="316706"/>
                        </a:cubicBezTo>
                        <a:cubicBezTo>
                          <a:pt x="182935" y="315138"/>
                          <a:pt x="185668" y="314869"/>
                          <a:pt x="188118" y="314325"/>
                        </a:cubicBezTo>
                        <a:cubicBezTo>
                          <a:pt x="192831" y="313278"/>
                          <a:pt x="197620" y="312582"/>
                          <a:pt x="202406" y="311944"/>
                        </a:cubicBezTo>
                        <a:cubicBezTo>
                          <a:pt x="220927" y="309474"/>
                          <a:pt x="239713" y="280193"/>
                          <a:pt x="247650" y="27146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2" name="Debagarh">
                    <a:extLst>
                      <a:ext uri="{FF2B5EF4-FFF2-40B4-BE49-F238E27FC236}">
                        <a16:creationId xmlns:a16="http://schemas.microsoft.com/office/drawing/2014/main" id="{835E62F6-8F36-4F71-8437-FB3DABFC1E0A}"/>
                      </a:ext>
                    </a:extLst>
                  </p:cNvPr>
                  <p:cNvSpPr/>
                  <p:nvPr/>
                </p:nvSpPr>
                <p:spPr>
                  <a:xfrm>
                    <a:off x="4534632" y="4741069"/>
                    <a:ext cx="200481" cy="185711"/>
                  </a:xfrm>
                  <a:custGeom>
                    <a:avLst/>
                    <a:gdLst>
                      <a:gd name="connsiteX0" fmla="*/ 196912 w 200481"/>
                      <a:gd name="connsiteY0" fmla="*/ 28575 h 185711"/>
                      <a:gd name="connsiteX1" fmla="*/ 196912 w 200481"/>
                      <a:gd name="connsiteY1" fmla="*/ 59531 h 185711"/>
                      <a:gd name="connsiteX2" fmla="*/ 194531 w 200481"/>
                      <a:gd name="connsiteY2" fmla="*/ 66675 h 185711"/>
                      <a:gd name="connsiteX3" fmla="*/ 180243 w 200481"/>
                      <a:gd name="connsiteY3" fmla="*/ 73819 h 185711"/>
                      <a:gd name="connsiteX4" fmla="*/ 175481 w 200481"/>
                      <a:gd name="connsiteY4" fmla="*/ 80962 h 185711"/>
                      <a:gd name="connsiteX5" fmla="*/ 168337 w 200481"/>
                      <a:gd name="connsiteY5" fmla="*/ 83344 h 185711"/>
                      <a:gd name="connsiteX6" fmla="*/ 161193 w 200481"/>
                      <a:gd name="connsiteY6" fmla="*/ 88106 h 185711"/>
                      <a:gd name="connsiteX7" fmla="*/ 154049 w 200481"/>
                      <a:gd name="connsiteY7" fmla="*/ 102394 h 185711"/>
                      <a:gd name="connsiteX8" fmla="*/ 144524 w 200481"/>
                      <a:gd name="connsiteY8" fmla="*/ 123825 h 185711"/>
                      <a:gd name="connsiteX9" fmla="*/ 139762 w 200481"/>
                      <a:gd name="connsiteY9" fmla="*/ 130969 h 185711"/>
                      <a:gd name="connsiteX10" fmla="*/ 132618 w 200481"/>
                      <a:gd name="connsiteY10" fmla="*/ 135731 h 185711"/>
                      <a:gd name="connsiteX11" fmla="*/ 134999 w 200481"/>
                      <a:gd name="connsiteY11" fmla="*/ 150019 h 185711"/>
                      <a:gd name="connsiteX12" fmla="*/ 125474 w 200481"/>
                      <a:gd name="connsiteY12" fmla="*/ 173831 h 185711"/>
                      <a:gd name="connsiteX13" fmla="*/ 120712 w 200481"/>
                      <a:gd name="connsiteY13" fmla="*/ 166687 h 185711"/>
                      <a:gd name="connsiteX14" fmla="*/ 82612 w 200481"/>
                      <a:gd name="connsiteY14" fmla="*/ 164306 h 185711"/>
                      <a:gd name="connsiteX15" fmla="*/ 84993 w 200481"/>
                      <a:gd name="connsiteY15" fmla="*/ 123825 h 185711"/>
                      <a:gd name="connsiteX16" fmla="*/ 82612 w 200481"/>
                      <a:gd name="connsiteY16" fmla="*/ 114300 h 185711"/>
                      <a:gd name="connsiteX17" fmla="*/ 75468 w 200481"/>
                      <a:gd name="connsiteY17" fmla="*/ 111919 h 185711"/>
                      <a:gd name="connsiteX18" fmla="*/ 65943 w 200481"/>
                      <a:gd name="connsiteY18" fmla="*/ 107156 h 185711"/>
                      <a:gd name="connsiteX19" fmla="*/ 54037 w 200481"/>
                      <a:gd name="connsiteY19" fmla="*/ 109537 h 185711"/>
                      <a:gd name="connsiteX20" fmla="*/ 39749 w 200481"/>
                      <a:gd name="connsiteY20" fmla="*/ 116681 h 185711"/>
                      <a:gd name="connsiteX21" fmla="*/ 32606 w 200481"/>
                      <a:gd name="connsiteY21" fmla="*/ 114300 h 185711"/>
                      <a:gd name="connsiteX22" fmla="*/ 20699 w 200481"/>
                      <a:gd name="connsiteY22" fmla="*/ 97631 h 185711"/>
                      <a:gd name="connsiteX23" fmla="*/ 13556 w 200481"/>
                      <a:gd name="connsiteY23" fmla="*/ 92869 h 185711"/>
                      <a:gd name="connsiteX24" fmla="*/ 1649 w 200481"/>
                      <a:gd name="connsiteY24" fmla="*/ 88106 h 185711"/>
                      <a:gd name="connsiteX25" fmla="*/ 4031 w 200481"/>
                      <a:gd name="connsiteY25" fmla="*/ 73819 h 185711"/>
                      <a:gd name="connsiteX26" fmla="*/ 15937 w 200481"/>
                      <a:gd name="connsiteY26" fmla="*/ 59531 h 185711"/>
                      <a:gd name="connsiteX27" fmla="*/ 25462 w 200481"/>
                      <a:gd name="connsiteY27" fmla="*/ 47625 h 185711"/>
                      <a:gd name="connsiteX28" fmla="*/ 27843 w 200481"/>
                      <a:gd name="connsiteY28" fmla="*/ 40481 h 185711"/>
                      <a:gd name="connsiteX29" fmla="*/ 32606 w 200481"/>
                      <a:gd name="connsiteY29" fmla="*/ 33337 h 185711"/>
                      <a:gd name="connsiteX30" fmla="*/ 37368 w 200481"/>
                      <a:gd name="connsiteY30" fmla="*/ 19050 h 185711"/>
                      <a:gd name="connsiteX31" fmla="*/ 44512 w 200481"/>
                      <a:gd name="connsiteY31" fmla="*/ 4762 h 185711"/>
                      <a:gd name="connsiteX32" fmla="*/ 51656 w 200481"/>
                      <a:gd name="connsiteY32" fmla="*/ 0 h 185711"/>
                      <a:gd name="connsiteX33" fmla="*/ 65943 w 200481"/>
                      <a:gd name="connsiteY33" fmla="*/ 4762 h 185711"/>
                      <a:gd name="connsiteX34" fmla="*/ 77849 w 200481"/>
                      <a:gd name="connsiteY34" fmla="*/ 16669 h 185711"/>
                      <a:gd name="connsiteX35" fmla="*/ 80231 w 200481"/>
                      <a:gd name="connsiteY35" fmla="*/ 23812 h 185711"/>
                      <a:gd name="connsiteX36" fmla="*/ 94518 w 200481"/>
                      <a:gd name="connsiteY36" fmla="*/ 30956 h 185711"/>
                      <a:gd name="connsiteX37" fmla="*/ 108806 w 200481"/>
                      <a:gd name="connsiteY37" fmla="*/ 26194 h 185711"/>
                      <a:gd name="connsiteX38" fmla="*/ 115949 w 200481"/>
                      <a:gd name="connsiteY38" fmla="*/ 23812 h 185711"/>
                      <a:gd name="connsiteX39" fmla="*/ 127856 w 200481"/>
                      <a:gd name="connsiteY39" fmla="*/ 21431 h 185711"/>
                      <a:gd name="connsiteX40" fmla="*/ 142143 w 200481"/>
                      <a:gd name="connsiteY40" fmla="*/ 16669 h 185711"/>
                      <a:gd name="connsiteX41" fmla="*/ 149287 w 200481"/>
                      <a:gd name="connsiteY41" fmla="*/ 14287 h 185711"/>
                      <a:gd name="connsiteX42" fmla="*/ 156431 w 200481"/>
                      <a:gd name="connsiteY42" fmla="*/ 16669 h 185711"/>
                      <a:gd name="connsiteX43" fmla="*/ 165956 w 200481"/>
                      <a:gd name="connsiteY43" fmla="*/ 38100 h 185711"/>
                      <a:gd name="connsiteX44" fmla="*/ 170718 w 200481"/>
                      <a:gd name="connsiteY44" fmla="*/ 45244 h 185711"/>
                      <a:gd name="connsiteX45" fmla="*/ 187387 w 200481"/>
                      <a:gd name="connsiteY45" fmla="*/ 42862 h 185711"/>
                      <a:gd name="connsiteX46" fmla="*/ 196912 w 200481"/>
                      <a:gd name="connsiteY46" fmla="*/ 28575 h 185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0481" h="185711">
                        <a:moveTo>
                          <a:pt x="196912" y="28575"/>
                        </a:moveTo>
                        <a:cubicBezTo>
                          <a:pt x="198499" y="31353"/>
                          <a:pt x="200481" y="39897"/>
                          <a:pt x="196912" y="59531"/>
                        </a:cubicBezTo>
                        <a:cubicBezTo>
                          <a:pt x="196463" y="62001"/>
                          <a:pt x="196099" y="64715"/>
                          <a:pt x="194531" y="66675"/>
                        </a:cubicBezTo>
                        <a:cubicBezTo>
                          <a:pt x="191175" y="70870"/>
                          <a:pt x="184947" y="72250"/>
                          <a:pt x="180243" y="73819"/>
                        </a:cubicBezTo>
                        <a:cubicBezTo>
                          <a:pt x="178656" y="76200"/>
                          <a:pt x="177716" y="79174"/>
                          <a:pt x="175481" y="80962"/>
                        </a:cubicBezTo>
                        <a:cubicBezTo>
                          <a:pt x="173521" y="82530"/>
                          <a:pt x="170582" y="82221"/>
                          <a:pt x="168337" y="83344"/>
                        </a:cubicBezTo>
                        <a:cubicBezTo>
                          <a:pt x="165777" y="84624"/>
                          <a:pt x="163574" y="86519"/>
                          <a:pt x="161193" y="88106"/>
                        </a:cubicBezTo>
                        <a:cubicBezTo>
                          <a:pt x="157382" y="93824"/>
                          <a:pt x="155281" y="95618"/>
                          <a:pt x="154049" y="102394"/>
                        </a:cubicBezTo>
                        <a:cubicBezTo>
                          <a:pt x="150053" y="124369"/>
                          <a:pt x="158250" y="119250"/>
                          <a:pt x="144524" y="123825"/>
                        </a:cubicBezTo>
                        <a:cubicBezTo>
                          <a:pt x="142937" y="126206"/>
                          <a:pt x="141786" y="128945"/>
                          <a:pt x="139762" y="130969"/>
                        </a:cubicBezTo>
                        <a:cubicBezTo>
                          <a:pt x="137738" y="132993"/>
                          <a:pt x="133312" y="132955"/>
                          <a:pt x="132618" y="135731"/>
                        </a:cubicBezTo>
                        <a:cubicBezTo>
                          <a:pt x="131447" y="140415"/>
                          <a:pt x="134205" y="145256"/>
                          <a:pt x="134999" y="150019"/>
                        </a:cubicBezTo>
                        <a:cubicBezTo>
                          <a:pt x="134527" y="155217"/>
                          <a:pt x="140324" y="185711"/>
                          <a:pt x="125474" y="173831"/>
                        </a:cubicBezTo>
                        <a:cubicBezTo>
                          <a:pt x="123239" y="172043"/>
                          <a:pt x="123506" y="167308"/>
                          <a:pt x="120712" y="166687"/>
                        </a:cubicBezTo>
                        <a:cubicBezTo>
                          <a:pt x="108290" y="163927"/>
                          <a:pt x="95312" y="165100"/>
                          <a:pt x="82612" y="164306"/>
                        </a:cubicBezTo>
                        <a:cubicBezTo>
                          <a:pt x="83406" y="150812"/>
                          <a:pt x="84993" y="137342"/>
                          <a:pt x="84993" y="123825"/>
                        </a:cubicBezTo>
                        <a:cubicBezTo>
                          <a:pt x="84993" y="120552"/>
                          <a:pt x="84656" y="116856"/>
                          <a:pt x="82612" y="114300"/>
                        </a:cubicBezTo>
                        <a:cubicBezTo>
                          <a:pt x="81044" y="112340"/>
                          <a:pt x="77849" y="112713"/>
                          <a:pt x="75468" y="111919"/>
                        </a:cubicBezTo>
                        <a:cubicBezTo>
                          <a:pt x="53242" y="119327"/>
                          <a:pt x="81818" y="112448"/>
                          <a:pt x="65943" y="107156"/>
                        </a:cubicBezTo>
                        <a:cubicBezTo>
                          <a:pt x="62103" y="105876"/>
                          <a:pt x="58006" y="108743"/>
                          <a:pt x="54037" y="109537"/>
                        </a:cubicBezTo>
                        <a:cubicBezTo>
                          <a:pt x="50424" y="111946"/>
                          <a:pt x="44680" y="116681"/>
                          <a:pt x="39749" y="116681"/>
                        </a:cubicBezTo>
                        <a:cubicBezTo>
                          <a:pt x="37239" y="116681"/>
                          <a:pt x="34987" y="115094"/>
                          <a:pt x="32606" y="114300"/>
                        </a:cubicBezTo>
                        <a:cubicBezTo>
                          <a:pt x="27049" y="97631"/>
                          <a:pt x="32606" y="101599"/>
                          <a:pt x="20699" y="97631"/>
                        </a:cubicBezTo>
                        <a:cubicBezTo>
                          <a:pt x="18318" y="96044"/>
                          <a:pt x="16379" y="93339"/>
                          <a:pt x="13556" y="92869"/>
                        </a:cubicBezTo>
                        <a:cubicBezTo>
                          <a:pt x="0" y="90610"/>
                          <a:pt x="12020" y="103661"/>
                          <a:pt x="1649" y="88106"/>
                        </a:cubicBezTo>
                        <a:cubicBezTo>
                          <a:pt x="2443" y="83344"/>
                          <a:pt x="2504" y="78399"/>
                          <a:pt x="4031" y="73819"/>
                        </a:cubicBezTo>
                        <a:cubicBezTo>
                          <a:pt x="5689" y="68844"/>
                          <a:pt x="12620" y="62848"/>
                          <a:pt x="15937" y="59531"/>
                        </a:cubicBezTo>
                        <a:cubicBezTo>
                          <a:pt x="21922" y="41574"/>
                          <a:pt x="13152" y="63012"/>
                          <a:pt x="25462" y="47625"/>
                        </a:cubicBezTo>
                        <a:cubicBezTo>
                          <a:pt x="27030" y="45665"/>
                          <a:pt x="26720" y="42726"/>
                          <a:pt x="27843" y="40481"/>
                        </a:cubicBezTo>
                        <a:cubicBezTo>
                          <a:pt x="29123" y="37921"/>
                          <a:pt x="31018" y="35718"/>
                          <a:pt x="32606" y="33337"/>
                        </a:cubicBezTo>
                        <a:lnTo>
                          <a:pt x="37368" y="19050"/>
                        </a:lnTo>
                        <a:cubicBezTo>
                          <a:pt x="39305" y="13239"/>
                          <a:pt x="39895" y="9379"/>
                          <a:pt x="44512" y="4762"/>
                        </a:cubicBezTo>
                        <a:cubicBezTo>
                          <a:pt x="46536" y="2738"/>
                          <a:pt x="49275" y="1587"/>
                          <a:pt x="51656" y="0"/>
                        </a:cubicBezTo>
                        <a:cubicBezTo>
                          <a:pt x="56418" y="1587"/>
                          <a:pt x="63158" y="585"/>
                          <a:pt x="65943" y="4762"/>
                        </a:cubicBezTo>
                        <a:cubicBezTo>
                          <a:pt x="72294" y="14287"/>
                          <a:pt x="68325" y="10318"/>
                          <a:pt x="77849" y="16669"/>
                        </a:cubicBezTo>
                        <a:cubicBezTo>
                          <a:pt x="78643" y="19050"/>
                          <a:pt x="78663" y="21852"/>
                          <a:pt x="80231" y="23812"/>
                        </a:cubicBezTo>
                        <a:cubicBezTo>
                          <a:pt x="83590" y="28010"/>
                          <a:pt x="89810" y="29387"/>
                          <a:pt x="94518" y="30956"/>
                        </a:cubicBezTo>
                        <a:lnTo>
                          <a:pt x="108806" y="26194"/>
                        </a:lnTo>
                        <a:cubicBezTo>
                          <a:pt x="111187" y="25400"/>
                          <a:pt x="113488" y="24304"/>
                          <a:pt x="115949" y="23812"/>
                        </a:cubicBezTo>
                        <a:cubicBezTo>
                          <a:pt x="119918" y="23018"/>
                          <a:pt x="123951" y="22496"/>
                          <a:pt x="127856" y="21431"/>
                        </a:cubicBezTo>
                        <a:cubicBezTo>
                          <a:pt x="132699" y="20110"/>
                          <a:pt x="137381" y="18256"/>
                          <a:pt x="142143" y="16669"/>
                        </a:cubicBezTo>
                        <a:lnTo>
                          <a:pt x="149287" y="14287"/>
                        </a:lnTo>
                        <a:cubicBezTo>
                          <a:pt x="151668" y="15081"/>
                          <a:pt x="154471" y="15101"/>
                          <a:pt x="156431" y="16669"/>
                        </a:cubicBezTo>
                        <a:cubicBezTo>
                          <a:pt x="163352" y="22206"/>
                          <a:pt x="161385" y="31243"/>
                          <a:pt x="165956" y="38100"/>
                        </a:cubicBezTo>
                        <a:lnTo>
                          <a:pt x="170718" y="45244"/>
                        </a:lnTo>
                        <a:cubicBezTo>
                          <a:pt x="176274" y="44450"/>
                          <a:pt x="181883" y="43963"/>
                          <a:pt x="187387" y="42862"/>
                        </a:cubicBezTo>
                        <a:cubicBezTo>
                          <a:pt x="192293" y="41881"/>
                          <a:pt x="195325" y="25797"/>
                          <a:pt x="196912" y="2857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3" name="Keonjhar">
                    <a:extLst>
                      <a:ext uri="{FF2B5EF4-FFF2-40B4-BE49-F238E27FC236}">
                        <a16:creationId xmlns:a16="http://schemas.microsoft.com/office/drawing/2014/main" id="{95BAD31A-2577-4334-8C88-8AB735FF6674}"/>
                      </a:ext>
                    </a:extLst>
                  </p:cNvPr>
                  <p:cNvSpPr/>
                  <p:nvPr/>
                </p:nvSpPr>
                <p:spPr>
                  <a:xfrm>
                    <a:off x="4732689" y="4626769"/>
                    <a:ext cx="329055" cy="305865"/>
                  </a:xfrm>
                  <a:custGeom>
                    <a:avLst/>
                    <a:gdLst>
                      <a:gd name="connsiteX0" fmla="*/ 294130 w 329055"/>
                      <a:gd name="connsiteY0" fmla="*/ 304800 h 305865"/>
                      <a:gd name="connsiteX1" fmla="*/ 270317 w 329055"/>
                      <a:gd name="connsiteY1" fmla="*/ 297656 h 305865"/>
                      <a:gd name="connsiteX2" fmla="*/ 256030 w 329055"/>
                      <a:gd name="connsiteY2" fmla="*/ 302419 h 305865"/>
                      <a:gd name="connsiteX3" fmla="*/ 248886 w 329055"/>
                      <a:gd name="connsiteY3" fmla="*/ 304800 h 305865"/>
                      <a:gd name="connsiteX4" fmla="*/ 239361 w 329055"/>
                      <a:gd name="connsiteY4" fmla="*/ 302419 h 305865"/>
                      <a:gd name="connsiteX5" fmla="*/ 246505 w 329055"/>
                      <a:gd name="connsiteY5" fmla="*/ 283369 h 305865"/>
                      <a:gd name="connsiteX6" fmla="*/ 248886 w 329055"/>
                      <a:gd name="connsiteY6" fmla="*/ 276225 h 305865"/>
                      <a:gd name="connsiteX7" fmla="*/ 220311 w 329055"/>
                      <a:gd name="connsiteY7" fmla="*/ 273844 h 305865"/>
                      <a:gd name="connsiteX8" fmla="*/ 215549 w 329055"/>
                      <a:gd name="connsiteY8" fmla="*/ 280987 h 305865"/>
                      <a:gd name="connsiteX9" fmla="*/ 213167 w 329055"/>
                      <a:gd name="connsiteY9" fmla="*/ 288131 h 305865"/>
                      <a:gd name="connsiteX10" fmla="*/ 206024 w 329055"/>
                      <a:gd name="connsiteY10" fmla="*/ 292894 h 305865"/>
                      <a:gd name="connsiteX11" fmla="*/ 172686 w 329055"/>
                      <a:gd name="connsiteY11" fmla="*/ 288131 h 305865"/>
                      <a:gd name="connsiteX12" fmla="*/ 158399 w 329055"/>
                      <a:gd name="connsiteY12" fmla="*/ 283369 h 305865"/>
                      <a:gd name="connsiteX13" fmla="*/ 151255 w 329055"/>
                      <a:gd name="connsiteY13" fmla="*/ 276225 h 305865"/>
                      <a:gd name="connsiteX14" fmla="*/ 136967 w 329055"/>
                      <a:gd name="connsiteY14" fmla="*/ 271462 h 305865"/>
                      <a:gd name="connsiteX15" fmla="*/ 127442 w 329055"/>
                      <a:gd name="connsiteY15" fmla="*/ 273844 h 305865"/>
                      <a:gd name="connsiteX16" fmla="*/ 120299 w 329055"/>
                      <a:gd name="connsiteY16" fmla="*/ 276225 h 305865"/>
                      <a:gd name="connsiteX17" fmla="*/ 103630 w 329055"/>
                      <a:gd name="connsiteY17" fmla="*/ 278606 h 305865"/>
                      <a:gd name="connsiteX18" fmla="*/ 91724 w 329055"/>
                      <a:gd name="connsiteY18" fmla="*/ 288131 h 305865"/>
                      <a:gd name="connsiteX19" fmla="*/ 84580 w 329055"/>
                      <a:gd name="connsiteY19" fmla="*/ 285750 h 305865"/>
                      <a:gd name="connsiteX20" fmla="*/ 72674 w 329055"/>
                      <a:gd name="connsiteY20" fmla="*/ 273844 h 305865"/>
                      <a:gd name="connsiteX21" fmla="*/ 60767 w 329055"/>
                      <a:gd name="connsiteY21" fmla="*/ 261937 h 305865"/>
                      <a:gd name="connsiteX22" fmla="*/ 56005 w 329055"/>
                      <a:gd name="connsiteY22" fmla="*/ 254794 h 305865"/>
                      <a:gd name="connsiteX23" fmla="*/ 41717 w 329055"/>
                      <a:gd name="connsiteY23" fmla="*/ 250031 h 305865"/>
                      <a:gd name="connsiteX24" fmla="*/ 44099 w 329055"/>
                      <a:gd name="connsiteY24" fmla="*/ 228600 h 305865"/>
                      <a:gd name="connsiteX25" fmla="*/ 46480 w 329055"/>
                      <a:gd name="connsiteY25" fmla="*/ 221456 h 305865"/>
                      <a:gd name="connsiteX26" fmla="*/ 41717 w 329055"/>
                      <a:gd name="connsiteY26" fmla="*/ 204787 h 305865"/>
                      <a:gd name="connsiteX27" fmla="*/ 44099 w 329055"/>
                      <a:gd name="connsiteY27" fmla="*/ 192881 h 305865"/>
                      <a:gd name="connsiteX28" fmla="*/ 48861 w 329055"/>
                      <a:gd name="connsiteY28" fmla="*/ 178594 h 305865"/>
                      <a:gd name="connsiteX29" fmla="*/ 32192 w 329055"/>
                      <a:gd name="connsiteY29" fmla="*/ 157162 h 305865"/>
                      <a:gd name="connsiteX30" fmla="*/ 29811 w 329055"/>
                      <a:gd name="connsiteY30" fmla="*/ 140494 h 305865"/>
                      <a:gd name="connsiteX31" fmla="*/ 22667 w 329055"/>
                      <a:gd name="connsiteY31" fmla="*/ 138112 h 305865"/>
                      <a:gd name="connsiteX32" fmla="*/ 3617 w 329055"/>
                      <a:gd name="connsiteY32" fmla="*/ 140494 h 305865"/>
                      <a:gd name="connsiteX33" fmla="*/ 3617 w 329055"/>
                      <a:gd name="connsiteY33" fmla="*/ 119062 h 305865"/>
                      <a:gd name="connsiteX34" fmla="*/ 5999 w 329055"/>
                      <a:gd name="connsiteY34" fmla="*/ 111919 h 305865"/>
                      <a:gd name="connsiteX35" fmla="*/ 13142 w 329055"/>
                      <a:gd name="connsiteY35" fmla="*/ 107156 h 305865"/>
                      <a:gd name="connsiteX36" fmla="*/ 15524 w 329055"/>
                      <a:gd name="connsiteY36" fmla="*/ 100012 h 305865"/>
                      <a:gd name="connsiteX37" fmla="*/ 22667 w 329055"/>
                      <a:gd name="connsiteY37" fmla="*/ 97631 h 305865"/>
                      <a:gd name="connsiteX38" fmla="*/ 36955 w 329055"/>
                      <a:gd name="connsiteY38" fmla="*/ 88106 h 305865"/>
                      <a:gd name="connsiteX39" fmla="*/ 44099 w 329055"/>
                      <a:gd name="connsiteY39" fmla="*/ 83344 h 305865"/>
                      <a:gd name="connsiteX40" fmla="*/ 48861 w 329055"/>
                      <a:gd name="connsiteY40" fmla="*/ 76200 h 305865"/>
                      <a:gd name="connsiteX41" fmla="*/ 44099 w 329055"/>
                      <a:gd name="connsiteY41" fmla="*/ 57150 h 305865"/>
                      <a:gd name="connsiteX42" fmla="*/ 41717 w 329055"/>
                      <a:gd name="connsiteY42" fmla="*/ 50006 h 305865"/>
                      <a:gd name="connsiteX43" fmla="*/ 34574 w 329055"/>
                      <a:gd name="connsiteY43" fmla="*/ 47625 h 305865"/>
                      <a:gd name="connsiteX44" fmla="*/ 27430 w 329055"/>
                      <a:gd name="connsiteY44" fmla="*/ 42862 h 305865"/>
                      <a:gd name="connsiteX45" fmla="*/ 25049 w 329055"/>
                      <a:gd name="connsiteY45" fmla="*/ 26194 h 305865"/>
                      <a:gd name="connsiteX46" fmla="*/ 32192 w 329055"/>
                      <a:gd name="connsiteY46" fmla="*/ 23812 h 305865"/>
                      <a:gd name="connsiteX47" fmla="*/ 46480 w 329055"/>
                      <a:gd name="connsiteY47" fmla="*/ 16669 h 305865"/>
                      <a:gd name="connsiteX48" fmla="*/ 48861 w 329055"/>
                      <a:gd name="connsiteY48" fmla="*/ 2381 h 305865"/>
                      <a:gd name="connsiteX49" fmla="*/ 56005 w 329055"/>
                      <a:gd name="connsiteY49" fmla="*/ 0 h 305865"/>
                      <a:gd name="connsiteX50" fmla="*/ 75055 w 329055"/>
                      <a:gd name="connsiteY50" fmla="*/ 4762 h 305865"/>
                      <a:gd name="connsiteX51" fmla="*/ 91724 w 329055"/>
                      <a:gd name="connsiteY51" fmla="*/ 7144 h 305865"/>
                      <a:gd name="connsiteX52" fmla="*/ 113155 w 329055"/>
                      <a:gd name="connsiteY52" fmla="*/ 14287 h 305865"/>
                      <a:gd name="connsiteX53" fmla="*/ 120299 w 329055"/>
                      <a:gd name="connsiteY53" fmla="*/ 16669 h 305865"/>
                      <a:gd name="connsiteX54" fmla="*/ 129824 w 329055"/>
                      <a:gd name="connsiteY54" fmla="*/ 19050 h 305865"/>
                      <a:gd name="connsiteX55" fmla="*/ 141730 w 329055"/>
                      <a:gd name="connsiteY55" fmla="*/ 40481 h 305865"/>
                      <a:gd name="connsiteX56" fmla="*/ 146492 w 329055"/>
                      <a:gd name="connsiteY56" fmla="*/ 47625 h 305865"/>
                      <a:gd name="connsiteX57" fmla="*/ 153636 w 329055"/>
                      <a:gd name="connsiteY57" fmla="*/ 52387 h 305865"/>
                      <a:gd name="connsiteX58" fmla="*/ 158399 w 329055"/>
                      <a:gd name="connsiteY58" fmla="*/ 59531 h 305865"/>
                      <a:gd name="connsiteX59" fmla="*/ 165542 w 329055"/>
                      <a:gd name="connsiteY59" fmla="*/ 61912 h 305865"/>
                      <a:gd name="connsiteX60" fmla="*/ 172686 w 329055"/>
                      <a:gd name="connsiteY60" fmla="*/ 66675 h 305865"/>
                      <a:gd name="connsiteX61" fmla="*/ 175067 w 329055"/>
                      <a:gd name="connsiteY61" fmla="*/ 92869 h 305865"/>
                      <a:gd name="connsiteX62" fmla="*/ 182211 w 329055"/>
                      <a:gd name="connsiteY62" fmla="*/ 95250 h 305865"/>
                      <a:gd name="connsiteX63" fmla="*/ 189355 w 329055"/>
                      <a:gd name="connsiteY63" fmla="*/ 102394 h 305865"/>
                      <a:gd name="connsiteX64" fmla="*/ 210786 w 329055"/>
                      <a:gd name="connsiteY64" fmla="*/ 114300 h 305865"/>
                      <a:gd name="connsiteX65" fmla="*/ 222692 w 329055"/>
                      <a:gd name="connsiteY65" fmla="*/ 126206 h 305865"/>
                      <a:gd name="connsiteX66" fmla="*/ 229836 w 329055"/>
                      <a:gd name="connsiteY66" fmla="*/ 130969 h 305865"/>
                      <a:gd name="connsiteX67" fmla="*/ 244124 w 329055"/>
                      <a:gd name="connsiteY67" fmla="*/ 135731 h 305865"/>
                      <a:gd name="connsiteX68" fmla="*/ 239361 w 329055"/>
                      <a:gd name="connsiteY68" fmla="*/ 147637 h 305865"/>
                      <a:gd name="connsiteX69" fmla="*/ 229836 w 329055"/>
                      <a:gd name="connsiteY69" fmla="*/ 161925 h 305865"/>
                      <a:gd name="connsiteX70" fmla="*/ 236980 w 329055"/>
                      <a:gd name="connsiteY70" fmla="*/ 166687 h 305865"/>
                      <a:gd name="connsiteX71" fmla="*/ 246505 w 329055"/>
                      <a:gd name="connsiteY71" fmla="*/ 176212 h 305865"/>
                      <a:gd name="connsiteX72" fmla="*/ 248886 w 329055"/>
                      <a:gd name="connsiteY72" fmla="*/ 183356 h 305865"/>
                      <a:gd name="connsiteX73" fmla="*/ 263174 w 329055"/>
                      <a:gd name="connsiteY73" fmla="*/ 192881 h 305865"/>
                      <a:gd name="connsiteX74" fmla="*/ 267936 w 329055"/>
                      <a:gd name="connsiteY74" fmla="*/ 242887 h 305865"/>
                      <a:gd name="connsiteX75" fmla="*/ 275080 w 329055"/>
                      <a:gd name="connsiteY75" fmla="*/ 245269 h 305865"/>
                      <a:gd name="connsiteX76" fmla="*/ 289367 w 329055"/>
                      <a:gd name="connsiteY76" fmla="*/ 228600 h 305865"/>
                      <a:gd name="connsiteX77" fmla="*/ 289367 w 329055"/>
                      <a:gd name="connsiteY77" fmla="*/ 228600 h 305865"/>
                      <a:gd name="connsiteX78" fmla="*/ 303655 w 329055"/>
                      <a:gd name="connsiteY78" fmla="*/ 219075 h 305865"/>
                      <a:gd name="connsiteX79" fmla="*/ 308417 w 329055"/>
                      <a:gd name="connsiteY79" fmla="*/ 226219 h 305865"/>
                      <a:gd name="connsiteX80" fmla="*/ 310799 w 329055"/>
                      <a:gd name="connsiteY80" fmla="*/ 235744 h 305865"/>
                      <a:gd name="connsiteX81" fmla="*/ 325086 w 329055"/>
                      <a:gd name="connsiteY81" fmla="*/ 242887 h 305865"/>
                      <a:gd name="connsiteX82" fmla="*/ 325086 w 329055"/>
                      <a:gd name="connsiteY82" fmla="*/ 257175 h 305865"/>
                      <a:gd name="connsiteX83" fmla="*/ 315561 w 329055"/>
                      <a:gd name="connsiteY83" fmla="*/ 271462 h 305865"/>
                      <a:gd name="connsiteX84" fmla="*/ 306036 w 329055"/>
                      <a:gd name="connsiteY84" fmla="*/ 283369 h 305865"/>
                      <a:gd name="connsiteX85" fmla="*/ 303655 w 329055"/>
                      <a:gd name="connsiteY85" fmla="*/ 290512 h 305865"/>
                      <a:gd name="connsiteX86" fmla="*/ 298892 w 329055"/>
                      <a:gd name="connsiteY86" fmla="*/ 297656 h 305865"/>
                      <a:gd name="connsiteX87" fmla="*/ 294130 w 329055"/>
                      <a:gd name="connsiteY87" fmla="*/ 304800 h 305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329055" h="305865">
                        <a:moveTo>
                          <a:pt x="294130" y="304800"/>
                        </a:moveTo>
                        <a:cubicBezTo>
                          <a:pt x="289368" y="304800"/>
                          <a:pt x="284615" y="293367"/>
                          <a:pt x="270317" y="297656"/>
                        </a:cubicBezTo>
                        <a:cubicBezTo>
                          <a:pt x="265509" y="299099"/>
                          <a:pt x="260792" y="300831"/>
                          <a:pt x="256030" y="302419"/>
                        </a:cubicBezTo>
                        <a:lnTo>
                          <a:pt x="248886" y="304800"/>
                        </a:lnTo>
                        <a:cubicBezTo>
                          <a:pt x="245711" y="304006"/>
                          <a:pt x="240825" y="305346"/>
                          <a:pt x="239361" y="302419"/>
                        </a:cubicBezTo>
                        <a:cubicBezTo>
                          <a:pt x="236418" y="296532"/>
                          <a:pt x="243658" y="287639"/>
                          <a:pt x="246505" y="283369"/>
                        </a:cubicBezTo>
                        <a:cubicBezTo>
                          <a:pt x="247299" y="280988"/>
                          <a:pt x="249818" y="278556"/>
                          <a:pt x="248886" y="276225"/>
                        </a:cubicBezTo>
                        <a:cubicBezTo>
                          <a:pt x="244976" y="266451"/>
                          <a:pt x="221446" y="273718"/>
                          <a:pt x="220311" y="273844"/>
                        </a:cubicBezTo>
                        <a:cubicBezTo>
                          <a:pt x="218724" y="276225"/>
                          <a:pt x="216829" y="278428"/>
                          <a:pt x="215549" y="280987"/>
                        </a:cubicBezTo>
                        <a:cubicBezTo>
                          <a:pt x="214426" y="283232"/>
                          <a:pt x="214735" y="286171"/>
                          <a:pt x="213167" y="288131"/>
                        </a:cubicBezTo>
                        <a:cubicBezTo>
                          <a:pt x="211379" y="290366"/>
                          <a:pt x="208405" y="291306"/>
                          <a:pt x="206024" y="292894"/>
                        </a:cubicBezTo>
                        <a:cubicBezTo>
                          <a:pt x="195722" y="291749"/>
                          <a:pt x="183109" y="290973"/>
                          <a:pt x="172686" y="288131"/>
                        </a:cubicBezTo>
                        <a:cubicBezTo>
                          <a:pt x="167843" y="286810"/>
                          <a:pt x="158399" y="283369"/>
                          <a:pt x="158399" y="283369"/>
                        </a:cubicBezTo>
                        <a:cubicBezTo>
                          <a:pt x="156018" y="280988"/>
                          <a:pt x="154199" y="277861"/>
                          <a:pt x="151255" y="276225"/>
                        </a:cubicBezTo>
                        <a:cubicBezTo>
                          <a:pt x="146866" y="273787"/>
                          <a:pt x="136967" y="271462"/>
                          <a:pt x="136967" y="271462"/>
                        </a:cubicBezTo>
                        <a:cubicBezTo>
                          <a:pt x="133792" y="272256"/>
                          <a:pt x="130589" y="272945"/>
                          <a:pt x="127442" y="273844"/>
                        </a:cubicBezTo>
                        <a:cubicBezTo>
                          <a:pt x="125029" y="274534"/>
                          <a:pt x="122760" y="275733"/>
                          <a:pt x="120299" y="276225"/>
                        </a:cubicBezTo>
                        <a:cubicBezTo>
                          <a:pt x="114795" y="277326"/>
                          <a:pt x="109186" y="277812"/>
                          <a:pt x="103630" y="278606"/>
                        </a:cubicBezTo>
                        <a:cubicBezTo>
                          <a:pt x="99973" y="284091"/>
                          <a:pt x="99391" y="288131"/>
                          <a:pt x="91724" y="288131"/>
                        </a:cubicBezTo>
                        <a:cubicBezTo>
                          <a:pt x="89214" y="288131"/>
                          <a:pt x="86961" y="286544"/>
                          <a:pt x="84580" y="285750"/>
                        </a:cubicBezTo>
                        <a:cubicBezTo>
                          <a:pt x="71878" y="266698"/>
                          <a:pt x="88549" y="289719"/>
                          <a:pt x="72674" y="273844"/>
                        </a:cubicBezTo>
                        <a:cubicBezTo>
                          <a:pt x="56798" y="257968"/>
                          <a:pt x="79818" y="274638"/>
                          <a:pt x="60767" y="261937"/>
                        </a:cubicBezTo>
                        <a:cubicBezTo>
                          <a:pt x="59180" y="259556"/>
                          <a:pt x="58432" y="256311"/>
                          <a:pt x="56005" y="254794"/>
                        </a:cubicBezTo>
                        <a:cubicBezTo>
                          <a:pt x="51748" y="252133"/>
                          <a:pt x="41717" y="250031"/>
                          <a:pt x="41717" y="250031"/>
                        </a:cubicBezTo>
                        <a:cubicBezTo>
                          <a:pt x="42511" y="242887"/>
                          <a:pt x="42917" y="235690"/>
                          <a:pt x="44099" y="228600"/>
                        </a:cubicBezTo>
                        <a:cubicBezTo>
                          <a:pt x="44512" y="226124"/>
                          <a:pt x="46480" y="223966"/>
                          <a:pt x="46480" y="221456"/>
                        </a:cubicBezTo>
                        <a:cubicBezTo>
                          <a:pt x="46480" y="218462"/>
                          <a:pt x="42841" y="208158"/>
                          <a:pt x="41717" y="204787"/>
                        </a:cubicBezTo>
                        <a:cubicBezTo>
                          <a:pt x="42511" y="200818"/>
                          <a:pt x="43034" y="196786"/>
                          <a:pt x="44099" y="192881"/>
                        </a:cubicBezTo>
                        <a:cubicBezTo>
                          <a:pt x="45420" y="188038"/>
                          <a:pt x="48861" y="178594"/>
                          <a:pt x="48861" y="178594"/>
                        </a:cubicBezTo>
                        <a:cubicBezTo>
                          <a:pt x="37468" y="161504"/>
                          <a:pt x="43383" y="168353"/>
                          <a:pt x="32192" y="157162"/>
                        </a:cubicBezTo>
                        <a:cubicBezTo>
                          <a:pt x="31398" y="151606"/>
                          <a:pt x="32321" y="145514"/>
                          <a:pt x="29811" y="140494"/>
                        </a:cubicBezTo>
                        <a:cubicBezTo>
                          <a:pt x="28688" y="138249"/>
                          <a:pt x="25177" y="138112"/>
                          <a:pt x="22667" y="138112"/>
                        </a:cubicBezTo>
                        <a:cubicBezTo>
                          <a:pt x="16268" y="138112"/>
                          <a:pt x="9967" y="139700"/>
                          <a:pt x="3617" y="140494"/>
                        </a:cubicBezTo>
                        <a:cubicBezTo>
                          <a:pt x="0" y="129642"/>
                          <a:pt x="264" y="134148"/>
                          <a:pt x="3617" y="119062"/>
                        </a:cubicBezTo>
                        <a:cubicBezTo>
                          <a:pt x="4162" y="116612"/>
                          <a:pt x="4431" y="113879"/>
                          <a:pt x="5999" y="111919"/>
                        </a:cubicBezTo>
                        <a:cubicBezTo>
                          <a:pt x="7787" y="109684"/>
                          <a:pt x="10761" y="108744"/>
                          <a:pt x="13142" y="107156"/>
                        </a:cubicBezTo>
                        <a:cubicBezTo>
                          <a:pt x="13936" y="104775"/>
                          <a:pt x="13749" y="101787"/>
                          <a:pt x="15524" y="100012"/>
                        </a:cubicBezTo>
                        <a:cubicBezTo>
                          <a:pt x="17299" y="98237"/>
                          <a:pt x="20473" y="98850"/>
                          <a:pt x="22667" y="97631"/>
                        </a:cubicBezTo>
                        <a:cubicBezTo>
                          <a:pt x="27671" y="94851"/>
                          <a:pt x="32192" y="91281"/>
                          <a:pt x="36955" y="88106"/>
                        </a:cubicBezTo>
                        <a:lnTo>
                          <a:pt x="44099" y="83344"/>
                        </a:lnTo>
                        <a:cubicBezTo>
                          <a:pt x="45686" y="80963"/>
                          <a:pt x="41321" y="87710"/>
                          <a:pt x="48861" y="76200"/>
                        </a:cubicBezTo>
                        <a:cubicBezTo>
                          <a:pt x="47274" y="69850"/>
                          <a:pt x="45821" y="63465"/>
                          <a:pt x="44099" y="57150"/>
                        </a:cubicBezTo>
                        <a:cubicBezTo>
                          <a:pt x="43439" y="54728"/>
                          <a:pt x="43492" y="51781"/>
                          <a:pt x="41717" y="50006"/>
                        </a:cubicBezTo>
                        <a:cubicBezTo>
                          <a:pt x="39942" y="48231"/>
                          <a:pt x="36955" y="48419"/>
                          <a:pt x="34574" y="47625"/>
                        </a:cubicBezTo>
                        <a:cubicBezTo>
                          <a:pt x="32193" y="46037"/>
                          <a:pt x="29454" y="44886"/>
                          <a:pt x="27430" y="42862"/>
                        </a:cubicBezTo>
                        <a:cubicBezTo>
                          <a:pt x="22676" y="38109"/>
                          <a:pt x="19886" y="32649"/>
                          <a:pt x="25049" y="26194"/>
                        </a:cubicBezTo>
                        <a:cubicBezTo>
                          <a:pt x="26617" y="24234"/>
                          <a:pt x="29947" y="24935"/>
                          <a:pt x="32192" y="23812"/>
                        </a:cubicBezTo>
                        <a:cubicBezTo>
                          <a:pt x="50646" y="14585"/>
                          <a:pt x="28533" y="22650"/>
                          <a:pt x="46480" y="16669"/>
                        </a:cubicBezTo>
                        <a:cubicBezTo>
                          <a:pt x="47274" y="11906"/>
                          <a:pt x="46465" y="6573"/>
                          <a:pt x="48861" y="2381"/>
                        </a:cubicBezTo>
                        <a:cubicBezTo>
                          <a:pt x="50106" y="202"/>
                          <a:pt x="53495" y="0"/>
                          <a:pt x="56005" y="0"/>
                        </a:cubicBezTo>
                        <a:cubicBezTo>
                          <a:pt x="67807" y="0"/>
                          <a:pt x="65662" y="2883"/>
                          <a:pt x="75055" y="4762"/>
                        </a:cubicBezTo>
                        <a:cubicBezTo>
                          <a:pt x="80559" y="5863"/>
                          <a:pt x="86168" y="6350"/>
                          <a:pt x="91724" y="7144"/>
                        </a:cubicBezTo>
                        <a:lnTo>
                          <a:pt x="113155" y="14287"/>
                        </a:lnTo>
                        <a:cubicBezTo>
                          <a:pt x="115536" y="15081"/>
                          <a:pt x="117864" y="16060"/>
                          <a:pt x="120299" y="16669"/>
                        </a:cubicBezTo>
                        <a:lnTo>
                          <a:pt x="129824" y="19050"/>
                        </a:lnTo>
                        <a:cubicBezTo>
                          <a:pt x="134015" y="31625"/>
                          <a:pt x="130812" y="24104"/>
                          <a:pt x="141730" y="40481"/>
                        </a:cubicBezTo>
                        <a:cubicBezTo>
                          <a:pt x="143317" y="42862"/>
                          <a:pt x="144111" y="46038"/>
                          <a:pt x="146492" y="47625"/>
                        </a:cubicBezTo>
                        <a:lnTo>
                          <a:pt x="153636" y="52387"/>
                        </a:lnTo>
                        <a:cubicBezTo>
                          <a:pt x="155224" y="54768"/>
                          <a:pt x="156164" y="57743"/>
                          <a:pt x="158399" y="59531"/>
                        </a:cubicBezTo>
                        <a:cubicBezTo>
                          <a:pt x="160359" y="61099"/>
                          <a:pt x="163297" y="60790"/>
                          <a:pt x="165542" y="61912"/>
                        </a:cubicBezTo>
                        <a:cubicBezTo>
                          <a:pt x="168102" y="63192"/>
                          <a:pt x="170305" y="65087"/>
                          <a:pt x="172686" y="66675"/>
                        </a:cubicBezTo>
                        <a:cubicBezTo>
                          <a:pt x="173480" y="75406"/>
                          <a:pt x="172295" y="84552"/>
                          <a:pt x="175067" y="92869"/>
                        </a:cubicBezTo>
                        <a:cubicBezTo>
                          <a:pt x="175861" y="95250"/>
                          <a:pt x="180122" y="93858"/>
                          <a:pt x="182211" y="95250"/>
                        </a:cubicBezTo>
                        <a:cubicBezTo>
                          <a:pt x="185013" y="97118"/>
                          <a:pt x="186697" y="100326"/>
                          <a:pt x="189355" y="102394"/>
                        </a:cubicBezTo>
                        <a:cubicBezTo>
                          <a:pt x="201637" y="111947"/>
                          <a:pt x="200007" y="110708"/>
                          <a:pt x="210786" y="114300"/>
                        </a:cubicBezTo>
                        <a:cubicBezTo>
                          <a:pt x="229175" y="108171"/>
                          <a:pt x="204172" y="113858"/>
                          <a:pt x="222692" y="126206"/>
                        </a:cubicBezTo>
                        <a:cubicBezTo>
                          <a:pt x="225073" y="127794"/>
                          <a:pt x="227221" y="129807"/>
                          <a:pt x="229836" y="130969"/>
                        </a:cubicBezTo>
                        <a:cubicBezTo>
                          <a:pt x="234424" y="133008"/>
                          <a:pt x="244124" y="135731"/>
                          <a:pt x="244124" y="135731"/>
                        </a:cubicBezTo>
                        <a:cubicBezTo>
                          <a:pt x="248341" y="148383"/>
                          <a:pt x="247532" y="138298"/>
                          <a:pt x="239361" y="147637"/>
                        </a:cubicBezTo>
                        <a:cubicBezTo>
                          <a:pt x="235592" y="151945"/>
                          <a:pt x="229836" y="161925"/>
                          <a:pt x="229836" y="161925"/>
                        </a:cubicBezTo>
                        <a:cubicBezTo>
                          <a:pt x="232217" y="163512"/>
                          <a:pt x="235192" y="164452"/>
                          <a:pt x="236980" y="166687"/>
                        </a:cubicBezTo>
                        <a:cubicBezTo>
                          <a:pt x="246217" y="178233"/>
                          <a:pt x="230918" y="171017"/>
                          <a:pt x="246505" y="176212"/>
                        </a:cubicBezTo>
                        <a:cubicBezTo>
                          <a:pt x="247299" y="178593"/>
                          <a:pt x="247111" y="181581"/>
                          <a:pt x="248886" y="183356"/>
                        </a:cubicBezTo>
                        <a:cubicBezTo>
                          <a:pt x="252933" y="187403"/>
                          <a:pt x="263174" y="192881"/>
                          <a:pt x="263174" y="192881"/>
                        </a:cubicBezTo>
                        <a:cubicBezTo>
                          <a:pt x="261530" y="224102"/>
                          <a:pt x="248057" y="232948"/>
                          <a:pt x="267936" y="242887"/>
                        </a:cubicBezTo>
                        <a:cubicBezTo>
                          <a:pt x="270181" y="244010"/>
                          <a:pt x="272699" y="244475"/>
                          <a:pt x="275080" y="245269"/>
                        </a:cubicBezTo>
                        <a:cubicBezTo>
                          <a:pt x="289475" y="241669"/>
                          <a:pt x="283570" y="245992"/>
                          <a:pt x="289367" y="228600"/>
                        </a:cubicBezTo>
                        <a:lnTo>
                          <a:pt x="289367" y="228600"/>
                        </a:lnTo>
                        <a:lnTo>
                          <a:pt x="303655" y="219075"/>
                        </a:lnTo>
                        <a:cubicBezTo>
                          <a:pt x="305242" y="221456"/>
                          <a:pt x="307290" y="223589"/>
                          <a:pt x="308417" y="226219"/>
                        </a:cubicBezTo>
                        <a:cubicBezTo>
                          <a:pt x="309706" y="229227"/>
                          <a:pt x="308984" y="233021"/>
                          <a:pt x="310799" y="235744"/>
                        </a:cubicBezTo>
                        <a:cubicBezTo>
                          <a:pt x="313437" y="239701"/>
                          <a:pt x="321011" y="241529"/>
                          <a:pt x="325086" y="242887"/>
                        </a:cubicBezTo>
                        <a:cubicBezTo>
                          <a:pt x="327467" y="250030"/>
                          <a:pt x="329055" y="250032"/>
                          <a:pt x="325086" y="257175"/>
                        </a:cubicBezTo>
                        <a:cubicBezTo>
                          <a:pt x="322306" y="262178"/>
                          <a:pt x="315561" y="271462"/>
                          <a:pt x="315561" y="271462"/>
                        </a:cubicBezTo>
                        <a:cubicBezTo>
                          <a:pt x="309577" y="289416"/>
                          <a:pt x="318345" y="267983"/>
                          <a:pt x="306036" y="283369"/>
                        </a:cubicBezTo>
                        <a:cubicBezTo>
                          <a:pt x="304468" y="285329"/>
                          <a:pt x="304777" y="288267"/>
                          <a:pt x="303655" y="290512"/>
                        </a:cubicBezTo>
                        <a:cubicBezTo>
                          <a:pt x="302375" y="293072"/>
                          <a:pt x="300480" y="295275"/>
                          <a:pt x="298892" y="297656"/>
                        </a:cubicBezTo>
                        <a:cubicBezTo>
                          <a:pt x="296156" y="305865"/>
                          <a:pt x="298892" y="304800"/>
                          <a:pt x="294130" y="30480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4" name="Sundergarh">
                    <a:extLst>
                      <a:ext uri="{FF2B5EF4-FFF2-40B4-BE49-F238E27FC236}">
                        <a16:creationId xmlns:a16="http://schemas.microsoft.com/office/drawing/2014/main" id="{6860C86C-1B4C-4203-8516-F444FE013CD2}"/>
                      </a:ext>
                    </a:extLst>
                  </p:cNvPr>
                  <p:cNvSpPr/>
                  <p:nvPr/>
                </p:nvSpPr>
                <p:spPr>
                  <a:xfrm>
                    <a:off x="4300538" y="4505527"/>
                    <a:ext cx="476250" cy="284482"/>
                  </a:xfrm>
                  <a:custGeom>
                    <a:avLst/>
                    <a:gdLst>
                      <a:gd name="connsiteX0" fmla="*/ 16668 w 476250"/>
                      <a:gd name="connsiteY0" fmla="*/ 209348 h 284482"/>
                      <a:gd name="connsiteX1" fmla="*/ 9525 w 476250"/>
                      <a:gd name="connsiteY1" fmla="*/ 183154 h 284482"/>
                      <a:gd name="connsiteX2" fmla="*/ 2381 w 476250"/>
                      <a:gd name="connsiteY2" fmla="*/ 178392 h 284482"/>
                      <a:gd name="connsiteX3" fmla="*/ 0 w 476250"/>
                      <a:gd name="connsiteY3" fmla="*/ 171248 h 284482"/>
                      <a:gd name="connsiteX4" fmla="*/ 2381 w 476250"/>
                      <a:gd name="connsiteY4" fmla="*/ 152198 h 284482"/>
                      <a:gd name="connsiteX5" fmla="*/ 4762 w 476250"/>
                      <a:gd name="connsiteY5" fmla="*/ 145054 h 284482"/>
                      <a:gd name="connsiteX6" fmla="*/ 11906 w 476250"/>
                      <a:gd name="connsiteY6" fmla="*/ 142673 h 284482"/>
                      <a:gd name="connsiteX7" fmla="*/ 28575 w 476250"/>
                      <a:gd name="connsiteY7" fmla="*/ 137911 h 284482"/>
                      <a:gd name="connsiteX8" fmla="*/ 30956 w 476250"/>
                      <a:gd name="connsiteY8" fmla="*/ 130767 h 284482"/>
                      <a:gd name="connsiteX9" fmla="*/ 30956 w 476250"/>
                      <a:gd name="connsiteY9" fmla="*/ 106954 h 284482"/>
                      <a:gd name="connsiteX10" fmla="*/ 45243 w 476250"/>
                      <a:gd name="connsiteY10" fmla="*/ 99811 h 284482"/>
                      <a:gd name="connsiteX11" fmla="*/ 57150 w 476250"/>
                      <a:gd name="connsiteY11" fmla="*/ 97429 h 284482"/>
                      <a:gd name="connsiteX12" fmla="*/ 71437 w 476250"/>
                      <a:gd name="connsiteY12" fmla="*/ 92667 h 284482"/>
                      <a:gd name="connsiteX13" fmla="*/ 92868 w 476250"/>
                      <a:gd name="connsiteY13" fmla="*/ 87904 h 284482"/>
                      <a:gd name="connsiteX14" fmla="*/ 100012 w 476250"/>
                      <a:gd name="connsiteY14" fmla="*/ 83142 h 284482"/>
                      <a:gd name="connsiteX15" fmla="*/ 104775 w 476250"/>
                      <a:gd name="connsiteY15" fmla="*/ 75998 h 284482"/>
                      <a:gd name="connsiteX16" fmla="*/ 111918 w 476250"/>
                      <a:gd name="connsiteY16" fmla="*/ 68854 h 284482"/>
                      <a:gd name="connsiteX17" fmla="*/ 123825 w 476250"/>
                      <a:gd name="connsiteY17" fmla="*/ 49804 h 284482"/>
                      <a:gd name="connsiteX18" fmla="*/ 128587 w 476250"/>
                      <a:gd name="connsiteY18" fmla="*/ 42661 h 284482"/>
                      <a:gd name="connsiteX19" fmla="*/ 123825 w 476250"/>
                      <a:gd name="connsiteY19" fmla="*/ 21229 h 284482"/>
                      <a:gd name="connsiteX20" fmla="*/ 126206 w 476250"/>
                      <a:gd name="connsiteY20" fmla="*/ 2179 h 284482"/>
                      <a:gd name="connsiteX21" fmla="*/ 133350 w 476250"/>
                      <a:gd name="connsiteY21" fmla="*/ 4561 h 284482"/>
                      <a:gd name="connsiteX22" fmla="*/ 147637 w 476250"/>
                      <a:gd name="connsiteY22" fmla="*/ 14086 h 284482"/>
                      <a:gd name="connsiteX23" fmla="*/ 154781 w 476250"/>
                      <a:gd name="connsiteY23" fmla="*/ 18848 h 284482"/>
                      <a:gd name="connsiteX24" fmla="*/ 161925 w 476250"/>
                      <a:gd name="connsiteY24" fmla="*/ 23611 h 284482"/>
                      <a:gd name="connsiteX25" fmla="*/ 169068 w 476250"/>
                      <a:gd name="connsiteY25" fmla="*/ 28373 h 284482"/>
                      <a:gd name="connsiteX26" fmla="*/ 173831 w 476250"/>
                      <a:gd name="connsiteY26" fmla="*/ 45042 h 284482"/>
                      <a:gd name="connsiteX27" fmla="*/ 183356 w 476250"/>
                      <a:gd name="connsiteY27" fmla="*/ 59329 h 284482"/>
                      <a:gd name="connsiteX28" fmla="*/ 204787 w 476250"/>
                      <a:gd name="connsiteY28" fmla="*/ 71236 h 284482"/>
                      <a:gd name="connsiteX29" fmla="*/ 230981 w 476250"/>
                      <a:gd name="connsiteY29" fmla="*/ 66473 h 284482"/>
                      <a:gd name="connsiteX30" fmla="*/ 245268 w 476250"/>
                      <a:gd name="connsiteY30" fmla="*/ 56948 h 284482"/>
                      <a:gd name="connsiteX31" fmla="*/ 259556 w 476250"/>
                      <a:gd name="connsiteY31" fmla="*/ 49804 h 284482"/>
                      <a:gd name="connsiteX32" fmla="*/ 276225 w 476250"/>
                      <a:gd name="connsiteY32" fmla="*/ 47423 h 284482"/>
                      <a:gd name="connsiteX33" fmla="*/ 283368 w 476250"/>
                      <a:gd name="connsiteY33" fmla="*/ 45042 h 284482"/>
                      <a:gd name="connsiteX34" fmla="*/ 319087 w 476250"/>
                      <a:gd name="connsiteY34" fmla="*/ 40279 h 284482"/>
                      <a:gd name="connsiteX35" fmla="*/ 330993 w 476250"/>
                      <a:gd name="connsiteY35" fmla="*/ 37898 h 284482"/>
                      <a:gd name="connsiteX36" fmla="*/ 354806 w 476250"/>
                      <a:gd name="connsiteY36" fmla="*/ 30754 h 284482"/>
                      <a:gd name="connsiteX37" fmla="*/ 392906 w 476250"/>
                      <a:gd name="connsiteY37" fmla="*/ 28373 h 284482"/>
                      <a:gd name="connsiteX38" fmla="*/ 400050 w 476250"/>
                      <a:gd name="connsiteY38" fmla="*/ 30754 h 284482"/>
                      <a:gd name="connsiteX39" fmla="*/ 404812 w 476250"/>
                      <a:gd name="connsiteY39" fmla="*/ 37898 h 284482"/>
                      <a:gd name="connsiteX40" fmla="*/ 416718 w 476250"/>
                      <a:gd name="connsiteY40" fmla="*/ 52186 h 284482"/>
                      <a:gd name="connsiteX41" fmla="*/ 414337 w 476250"/>
                      <a:gd name="connsiteY41" fmla="*/ 66473 h 284482"/>
                      <a:gd name="connsiteX42" fmla="*/ 411956 w 476250"/>
                      <a:gd name="connsiteY42" fmla="*/ 73617 h 284482"/>
                      <a:gd name="connsiteX43" fmla="*/ 397668 w 476250"/>
                      <a:gd name="connsiteY43" fmla="*/ 83142 h 284482"/>
                      <a:gd name="connsiteX44" fmla="*/ 392906 w 476250"/>
                      <a:gd name="connsiteY44" fmla="*/ 97429 h 284482"/>
                      <a:gd name="connsiteX45" fmla="*/ 390525 w 476250"/>
                      <a:gd name="connsiteY45" fmla="*/ 104573 h 284482"/>
                      <a:gd name="connsiteX46" fmla="*/ 392906 w 476250"/>
                      <a:gd name="connsiteY46" fmla="*/ 126004 h 284482"/>
                      <a:gd name="connsiteX47" fmla="*/ 395287 w 476250"/>
                      <a:gd name="connsiteY47" fmla="*/ 133148 h 284482"/>
                      <a:gd name="connsiteX48" fmla="*/ 402431 w 476250"/>
                      <a:gd name="connsiteY48" fmla="*/ 135529 h 284482"/>
                      <a:gd name="connsiteX49" fmla="*/ 409575 w 476250"/>
                      <a:gd name="connsiteY49" fmla="*/ 142673 h 284482"/>
                      <a:gd name="connsiteX50" fmla="*/ 419100 w 476250"/>
                      <a:gd name="connsiteY50" fmla="*/ 145054 h 284482"/>
                      <a:gd name="connsiteX51" fmla="*/ 454818 w 476250"/>
                      <a:gd name="connsiteY51" fmla="*/ 152198 h 284482"/>
                      <a:gd name="connsiteX52" fmla="*/ 461962 w 476250"/>
                      <a:gd name="connsiteY52" fmla="*/ 176011 h 284482"/>
                      <a:gd name="connsiteX53" fmla="*/ 469106 w 476250"/>
                      <a:gd name="connsiteY53" fmla="*/ 178392 h 284482"/>
                      <a:gd name="connsiteX54" fmla="*/ 476250 w 476250"/>
                      <a:gd name="connsiteY54" fmla="*/ 192679 h 284482"/>
                      <a:gd name="connsiteX55" fmla="*/ 473868 w 476250"/>
                      <a:gd name="connsiteY55" fmla="*/ 199823 h 284482"/>
                      <a:gd name="connsiteX56" fmla="*/ 466725 w 476250"/>
                      <a:gd name="connsiteY56" fmla="*/ 202204 h 284482"/>
                      <a:gd name="connsiteX57" fmla="*/ 447675 w 476250"/>
                      <a:gd name="connsiteY57" fmla="*/ 218873 h 284482"/>
                      <a:gd name="connsiteX58" fmla="*/ 440531 w 476250"/>
                      <a:gd name="connsiteY58" fmla="*/ 223636 h 284482"/>
                      <a:gd name="connsiteX59" fmla="*/ 438150 w 476250"/>
                      <a:gd name="connsiteY59" fmla="*/ 230779 h 284482"/>
                      <a:gd name="connsiteX60" fmla="*/ 431006 w 476250"/>
                      <a:gd name="connsiteY60" fmla="*/ 245067 h 284482"/>
                      <a:gd name="connsiteX61" fmla="*/ 426243 w 476250"/>
                      <a:gd name="connsiteY61" fmla="*/ 266498 h 284482"/>
                      <a:gd name="connsiteX62" fmla="*/ 421481 w 476250"/>
                      <a:gd name="connsiteY62" fmla="*/ 280786 h 284482"/>
                      <a:gd name="connsiteX63" fmla="*/ 414337 w 476250"/>
                      <a:gd name="connsiteY63" fmla="*/ 283167 h 284482"/>
                      <a:gd name="connsiteX64" fmla="*/ 397668 w 476250"/>
                      <a:gd name="connsiteY64" fmla="*/ 280786 h 284482"/>
                      <a:gd name="connsiteX65" fmla="*/ 395287 w 476250"/>
                      <a:gd name="connsiteY65" fmla="*/ 266498 h 284482"/>
                      <a:gd name="connsiteX66" fmla="*/ 385762 w 476250"/>
                      <a:gd name="connsiteY66" fmla="*/ 252211 h 284482"/>
                      <a:gd name="connsiteX67" fmla="*/ 371475 w 476250"/>
                      <a:gd name="connsiteY67" fmla="*/ 256973 h 284482"/>
                      <a:gd name="connsiteX68" fmla="*/ 364331 w 476250"/>
                      <a:gd name="connsiteY68" fmla="*/ 259354 h 284482"/>
                      <a:gd name="connsiteX69" fmla="*/ 345281 w 476250"/>
                      <a:gd name="connsiteY69" fmla="*/ 256973 h 284482"/>
                      <a:gd name="connsiteX70" fmla="*/ 338137 w 476250"/>
                      <a:gd name="connsiteY70" fmla="*/ 254592 h 284482"/>
                      <a:gd name="connsiteX71" fmla="*/ 323850 w 476250"/>
                      <a:gd name="connsiteY71" fmla="*/ 264117 h 284482"/>
                      <a:gd name="connsiteX72" fmla="*/ 316706 w 476250"/>
                      <a:gd name="connsiteY72" fmla="*/ 261736 h 284482"/>
                      <a:gd name="connsiteX73" fmla="*/ 311943 w 476250"/>
                      <a:gd name="connsiteY73" fmla="*/ 254592 h 284482"/>
                      <a:gd name="connsiteX74" fmla="*/ 304800 w 476250"/>
                      <a:gd name="connsiteY74" fmla="*/ 249829 h 284482"/>
                      <a:gd name="connsiteX75" fmla="*/ 300037 w 476250"/>
                      <a:gd name="connsiteY75" fmla="*/ 242686 h 284482"/>
                      <a:gd name="connsiteX76" fmla="*/ 276225 w 476250"/>
                      <a:gd name="connsiteY76" fmla="*/ 230779 h 284482"/>
                      <a:gd name="connsiteX77" fmla="*/ 269081 w 476250"/>
                      <a:gd name="connsiteY77" fmla="*/ 226017 h 284482"/>
                      <a:gd name="connsiteX78" fmla="*/ 264318 w 476250"/>
                      <a:gd name="connsiteY78" fmla="*/ 209348 h 284482"/>
                      <a:gd name="connsiteX79" fmla="*/ 259556 w 476250"/>
                      <a:gd name="connsiteY79" fmla="*/ 159342 h 284482"/>
                      <a:gd name="connsiteX80" fmla="*/ 257175 w 476250"/>
                      <a:gd name="connsiteY80" fmla="*/ 152198 h 284482"/>
                      <a:gd name="connsiteX81" fmla="*/ 252412 w 476250"/>
                      <a:gd name="connsiteY81" fmla="*/ 135529 h 284482"/>
                      <a:gd name="connsiteX82" fmla="*/ 242887 w 476250"/>
                      <a:gd name="connsiteY82" fmla="*/ 121242 h 284482"/>
                      <a:gd name="connsiteX83" fmla="*/ 235743 w 476250"/>
                      <a:gd name="connsiteY83" fmla="*/ 116479 h 284482"/>
                      <a:gd name="connsiteX84" fmla="*/ 223837 w 476250"/>
                      <a:gd name="connsiteY84" fmla="*/ 118861 h 284482"/>
                      <a:gd name="connsiteX85" fmla="*/ 209550 w 476250"/>
                      <a:gd name="connsiteY85" fmla="*/ 123623 h 284482"/>
                      <a:gd name="connsiteX86" fmla="*/ 192881 w 476250"/>
                      <a:gd name="connsiteY86" fmla="*/ 126004 h 284482"/>
                      <a:gd name="connsiteX87" fmla="*/ 185737 w 476250"/>
                      <a:gd name="connsiteY87" fmla="*/ 130767 h 284482"/>
                      <a:gd name="connsiteX88" fmla="*/ 183356 w 476250"/>
                      <a:gd name="connsiteY88" fmla="*/ 137911 h 284482"/>
                      <a:gd name="connsiteX89" fmla="*/ 178593 w 476250"/>
                      <a:gd name="connsiteY89" fmla="*/ 173629 h 284482"/>
                      <a:gd name="connsiteX90" fmla="*/ 159543 w 476250"/>
                      <a:gd name="connsiteY90" fmla="*/ 171248 h 284482"/>
                      <a:gd name="connsiteX91" fmla="*/ 152400 w 476250"/>
                      <a:gd name="connsiteY91" fmla="*/ 168867 h 284482"/>
                      <a:gd name="connsiteX92" fmla="*/ 135731 w 476250"/>
                      <a:gd name="connsiteY92" fmla="*/ 171248 h 284482"/>
                      <a:gd name="connsiteX93" fmla="*/ 138112 w 476250"/>
                      <a:gd name="connsiteY93" fmla="*/ 185536 h 284482"/>
                      <a:gd name="connsiteX94" fmla="*/ 135731 w 476250"/>
                      <a:gd name="connsiteY94" fmla="*/ 192679 h 284482"/>
                      <a:gd name="connsiteX95" fmla="*/ 121443 w 476250"/>
                      <a:gd name="connsiteY95" fmla="*/ 190298 h 284482"/>
                      <a:gd name="connsiteX96" fmla="*/ 107156 w 476250"/>
                      <a:gd name="connsiteY96" fmla="*/ 180773 h 284482"/>
                      <a:gd name="connsiteX97" fmla="*/ 92868 w 476250"/>
                      <a:gd name="connsiteY97" fmla="*/ 185536 h 284482"/>
                      <a:gd name="connsiteX98" fmla="*/ 88106 w 476250"/>
                      <a:gd name="connsiteY98" fmla="*/ 192679 h 284482"/>
                      <a:gd name="connsiteX99" fmla="*/ 80962 w 476250"/>
                      <a:gd name="connsiteY99" fmla="*/ 197442 h 284482"/>
                      <a:gd name="connsiteX100" fmla="*/ 64293 w 476250"/>
                      <a:gd name="connsiteY100" fmla="*/ 216492 h 284482"/>
                      <a:gd name="connsiteX101" fmla="*/ 57150 w 476250"/>
                      <a:gd name="connsiteY101" fmla="*/ 218873 h 284482"/>
                      <a:gd name="connsiteX102" fmla="*/ 28575 w 476250"/>
                      <a:gd name="connsiteY102" fmla="*/ 216492 h 284482"/>
                      <a:gd name="connsiteX103" fmla="*/ 21431 w 476250"/>
                      <a:gd name="connsiteY103" fmla="*/ 214111 h 284482"/>
                      <a:gd name="connsiteX104" fmla="*/ 16668 w 476250"/>
                      <a:gd name="connsiteY104" fmla="*/ 209348 h 284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</a:cxnLst>
                    <a:rect l="l" t="t" r="r" b="b"/>
                    <a:pathLst>
                      <a:path w="476250" h="284482">
                        <a:moveTo>
                          <a:pt x="16668" y="209348"/>
                        </a:moveTo>
                        <a:cubicBezTo>
                          <a:pt x="14684" y="204189"/>
                          <a:pt x="17243" y="190872"/>
                          <a:pt x="9525" y="183154"/>
                        </a:cubicBezTo>
                        <a:cubicBezTo>
                          <a:pt x="7501" y="181130"/>
                          <a:pt x="4762" y="179979"/>
                          <a:pt x="2381" y="178392"/>
                        </a:cubicBezTo>
                        <a:cubicBezTo>
                          <a:pt x="1587" y="176011"/>
                          <a:pt x="0" y="173758"/>
                          <a:pt x="0" y="171248"/>
                        </a:cubicBezTo>
                        <a:cubicBezTo>
                          <a:pt x="0" y="164849"/>
                          <a:pt x="1236" y="158494"/>
                          <a:pt x="2381" y="152198"/>
                        </a:cubicBezTo>
                        <a:cubicBezTo>
                          <a:pt x="2830" y="149728"/>
                          <a:pt x="2987" y="146829"/>
                          <a:pt x="4762" y="145054"/>
                        </a:cubicBezTo>
                        <a:cubicBezTo>
                          <a:pt x="6537" y="143279"/>
                          <a:pt x="9492" y="143363"/>
                          <a:pt x="11906" y="142673"/>
                        </a:cubicBezTo>
                        <a:cubicBezTo>
                          <a:pt x="32837" y="136694"/>
                          <a:pt x="11446" y="143620"/>
                          <a:pt x="28575" y="137911"/>
                        </a:cubicBezTo>
                        <a:cubicBezTo>
                          <a:pt x="29369" y="135530"/>
                          <a:pt x="30956" y="133277"/>
                          <a:pt x="30956" y="130767"/>
                        </a:cubicBezTo>
                        <a:cubicBezTo>
                          <a:pt x="30956" y="119655"/>
                          <a:pt x="24606" y="118066"/>
                          <a:pt x="30956" y="106954"/>
                        </a:cubicBezTo>
                        <a:cubicBezTo>
                          <a:pt x="32896" y="103560"/>
                          <a:pt x="41781" y="100677"/>
                          <a:pt x="45243" y="99811"/>
                        </a:cubicBezTo>
                        <a:cubicBezTo>
                          <a:pt x="49170" y="98829"/>
                          <a:pt x="53245" y="98494"/>
                          <a:pt x="57150" y="97429"/>
                        </a:cubicBezTo>
                        <a:cubicBezTo>
                          <a:pt x="61993" y="96108"/>
                          <a:pt x="66515" y="93651"/>
                          <a:pt x="71437" y="92667"/>
                        </a:cubicBezTo>
                        <a:cubicBezTo>
                          <a:pt x="86552" y="89644"/>
                          <a:pt x="79417" y="91268"/>
                          <a:pt x="92868" y="87904"/>
                        </a:cubicBezTo>
                        <a:cubicBezTo>
                          <a:pt x="95249" y="86317"/>
                          <a:pt x="97988" y="85166"/>
                          <a:pt x="100012" y="83142"/>
                        </a:cubicBezTo>
                        <a:cubicBezTo>
                          <a:pt x="102036" y="81118"/>
                          <a:pt x="102943" y="78197"/>
                          <a:pt x="104775" y="75998"/>
                        </a:cubicBezTo>
                        <a:cubicBezTo>
                          <a:pt x="106931" y="73411"/>
                          <a:pt x="109537" y="71235"/>
                          <a:pt x="111918" y="68854"/>
                        </a:cubicBezTo>
                        <a:cubicBezTo>
                          <a:pt x="117586" y="51852"/>
                          <a:pt x="112504" y="57352"/>
                          <a:pt x="123825" y="49804"/>
                        </a:cubicBezTo>
                        <a:cubicBezTo>
                          <a:pt x="125412" y="47423"/>
                          <a:pt x="128271" y="45505"/>
                          <a:pt x="128587" y="42661"/>
                        </a:cubicBezTo>
                        <a:cubicBezTo>
                          <a:pt x="129285" y="36375"/>
                          <a:pt x="125917" y="27507"/>
                          <a:pt x="123825" y="21229"/>
                        </a:cubicBezTo>
                        <a:cubicBezTo>
                          <a:pt x="124619" y="14879"/>
                          <a:pt x="123031" y="7735"/>
                          <a:pt x="126206" y="2179"/>
                        </a:cubicBezTo>
                        <a:cubicBezTo>
                          <a:pt x="127451" y="0"/>
                          <a:pt x="131156" y="3342"/>
                          <a:pt x="133350" y="4561"/>
                        </a:cubicBezTo>
                        <a:cubicBezTo>
                          <a:pt x="138353" y="7341"/>
                          <a:pt x="142875" y="10911"/>
                          <a:pt x="147637" y="14086"/>
                        </a:cubicBezTo>
                        <a:lnTo>
                          <a:pt x="154781" y="18848"/>
                        </a:lnTo>
                        <a:lnTo>
                          <a:pt x="161925" y="23611"/>
                        </a:lnTo>
                        <a:lnTo>
                          <a:pt x="169068" y="28373"/>
                        </a:lnTo>
                        <a:cubicBezTo>
                          <a:pt x="169627" y="30610"/>
                          <a:pt x="172280" y="42250"/>
                          <a:pt x="173831" y="45042"/>
                        </a:cubicBezTo>
                        <a:cubicBezTo>
                          <a:pt x="176611" y="50045"/>
                          <a:pt x="178594" y="56154"/>
                          <a:pt x="183356" y="59329"/>
                        </a:cubicBezTo>
                        <a:cubicBezTo>
                          <a:pt x="199732" y="70246"/>
                          <a:pt x="192213" y="67044"/>
                          <a:pt x="204787" y="71236"/>
                        </a:cubicBezTo>
                        <a:cubicBezTo>
                          <a:pt x="208933" y="70718"/>
                          <a:pt x="224589" y="70024"/>
                          <a:pt x="230981" y="66473"/>
                        </a:cubicBezTo>
                        <a:cubicBezTo>
                          <a:pt x="235984" y="63693"/>
                          <a:pt x="240506" y="60123"/>
                          <a:pt x="245268" y="56948"/>
                        </a:cubicBezTo>
                        <a:cubicBezTo>
                          <a:pt x="251286" y="52936"/>
                          <a:pt x="252517" y="51212"/>
                          <a:pt x="259556" y="49804"/>
                        </a:cubicBezTo>
                        <a:cubicBezTo>
                          <a:pt x="265060" y="48703"/>
                          <a:pt x="270669" y="48217"/>
                          <a:pt x="276225" y="47423"/>
                        </a:cubicBezTo>
                        <a:cubicBezTo>
                          <a:pt x="278606" y="46629"/>
                          <a:pt x="280907" y="45534"/>
                          <a:pt x="283368" y="45042"/>
                        </a:cubicBezTo>
                        <a:cubicBezTo>
                          <a:pt x="291365" y="43443"/>
                          <a:pt x="311579" y="41434"/>
                          <a:pt x="319087" y="40279"/>
                        </a:cubicBezTo>
                        <a:cubicBezTo>
                          <a:pt x="323087" y="39664"/>
                          <a:pt x="327088" y="38963"/>
                          <a:pt x="330993" y="37898"/>
                        </a:cubicBezTo>
                        <a:cubicBezTo>
                          <a:pt x="335299" y="36724"/>
                          <a:pt x="348942" y="31340"/>
                          <a:pt x="354806" y="30754"/>
                        </a:cubicBezTo>
                        <a:cubicBezTo>
                          <a:pt x="367468" y="29488"/>
                          <a:pt x="380206" y="29167"/>
                          <a:pt x="392906" y="28373"/>
                        </a:cubicBezTo>
                        <a:cubicBezTo>
                          <a:pt x="395287" y="29167"/>
                          <a:pt x="398090" y="29186"/>
                          <a:pt x="400050" y="30754"/>
                        </a:cubicBezTo>
                        <a:cubicBezTo>
                          <a:pt x="402285" y="32542"/>
                          <a:pt x="402980" y="35699"/>
                          <a:pt x="404812" y="37898"/>
                        </a:cubicBezTo>
                        <a:cubicBezTo>
                          <a:pt x="420091" y="56233"/>
                          <a:pt x="404895" y="34449"/>
                          <a:pt x="416718" y="52186"/>
                        </a:cubicBezTo>
                        <a:cubicBezTo>
                          <a:pt x="415924" y="56948"/>
                          <a:pt x="415384" y="61760"/>
                          <a:pt x="414337" y="66473"/>
                        </a:cubicBezTo>
                        <a:cubicBezTo>
                          <a:pt x="413793" y="68923"/>
                          <a:pt x="413731" y="71842"/>
                          <a:pt x="411956" y="73617"/>
                        </a:cubicBezTo>
                        <a:cubicBezTo>
                          <a:pt x="407909" y="77664"/>
                          <a:pt x="397668" y="83142"/>
                          <a:pt x="397668" y="83142"/>
                        </a:cubicBezTo>
                        <a:lnTo>
                          <a:pt x="392906" y="97429"/>
                        </a:lnTo>
                        <a:lnTo>
                          <a:pt x="390525" y="104573"/>
                        </a:lnTo>
                        <a:cubicBezTo>
                          <a:pt x="391319" y="111717"/>
                          <a:pt x="391724" y="118914"/>
                          <a:pt x="392906" y="126004"/>
                        </a:cubicBezTo>
                        <a:cubicBezTo>
                          <a:pt x="393319" y="128480"/>
                          <a:pt x="393512" y="131373"/>
                          <a:pt x="395287" y="133148"/>
                        </a:cubicBezTo>
                        <a:cubicBezTo>
                          <a:pt x="397062" y="134923"/>
                          <a:pt x="400050" y="134735"/>
                          <a:pt x="402431" y="135529"/>
                        </a:cubicBezTo>
                        <a:cubicBezTo>
                          <a:pt x="404812" y="137910"/>
                          <a:pt x="406651" y="141002"/>
                          <a:pt x="409575" y="142673"/>
                        </a:cubicBezTo>
                        <a:cubicBezTo>
                          <a:pt x="412417" y="144297"/>
                          <a:pt x="415965" y="144114"/>
                          <a:pt x="419100" y="145054"/>
                        </a:cubicBezTo>
                        <a:cubicBezTo>
                          <a:pt x="443933" y="152504"/>
                          <a:pt x="423061" y="148670"/>
                          <a:pt x="454818" y="152198"/>
                        </a:cubicBezTo>
                        <a:cubicBezTo>
                          <a:pt x="455860" y="159490"/>
                          <a:pt x="454977" y="170423"/>
                          <a:pt x="461962" y="176011"/>
                        </a:cubicBezTo>
                        <a:cubicBezTo>
                          <a:pt x="463922" y="177579"/>
                          <a:pt x="466725" y="177598"/>
                          <a:pt x="469106" y="178392"/>
                        </a:cubicBezTo>
                        <a:cubicBezTo>
                          <a:pt x="471512" y="182001"/>
                          <a:pt x="476250" y="187753"/>
                          <a:pt x="476250" y="192679"/>
                        </a:cubicBezTo>
                        <a:cubicBezTo>
                          <a:pt x="476250" y="195189"/>
                          <a:pt x="475643" y="198048"/>
                          <a:pt x="473868" y="199823"/>
                        </a:cubicBezTo>
                        <a:cubicBezTo>
                          <a:pt x="472093" y="201598"/>
                          <a:pt x="469106" y="201410"/>
                          <a:pt x="466725" y="202204"/>
                        </a:cubicBezTo>
                        <a:cubicBezTo>
                          <a:pt x="458787" y="214110"/>
                          <a:pt x="464344" y="207760"/>
                          <a:pt x="447675" y="218873"/>
                        </a:cubicBezTo>
                        <a:lnTo>
                          <a:pt x="440531" y="223636"/>
                        </a:lnTo>
                        <a:cubicBezTo>
                          <a:pt x="439737" y="226017"/>
                          <a:pt x="439272" y="228534"/>
                          <a:pt x="438150" y="230779"/>
                        </a:cubicBezTo>
                        <a:cubicBezTo>
                          <a:pt x="432329" y="242420"/>
                          <a:pt x="433999" y="233095"/>
                          <a:pt x="431006" y="245067"/>
                        </a:cubicBezTo>
                        <a:cubicBezTo>
                          <a:pt x="427602" y="258686"/>
                          <a:pt x="429915" y="254257"/>
                          <a:pt x="426243" y="266498"/>
                        </a:cubicBezTo>
                        <a:cubicBezTo>
                          <a:pt x="424800" y="271306"/>
                          <a:pt x="426244" y="279199"/>
                          <a:pt x="421481" y="280786"/>
                        </a:cubicBezTo>
                        <a:lnTo>
                          <a:pt x="414337" y="283167"/>
                        </a:lnTo>
                        <a:cubicBezTo>
                          <a:pt x="408781" y="282373"/>
                          <a:pt x="401892" y="284482"/>
                          <a:pt x="397668" y="280786"/>
                        </a:cubicBezTo>
                        <a:cubicBezTo>
                          <a:pt x="394034" y="277606"/>
                          <a:pt x="397144" y="270955"/>
                          <a:pt x="395287" y="266498"/>
                        </a:cubicBezTo>
                        <a:cubicBezTo>
                          <a:pt x="393086" y="261215"/>
                          <a:pt x="385762" y="252211"/>
                          <a:pt x="385762" y="252211"/>
                        </a:cubicBezTo>
                        <a:lnTo>
                          <a:pt x="371475" y="256973"/>
                        </a:lnTo>
                        <a:lnTo>
                          <a:pt x="364331" y="259354"/>
                        </a:lnTo>
                        <a:cubicBezTo>
                          <a:pt x="357981" y="258560"/>
                          <a:pt x="351577" y="258118"/>
                          <a:pt x="345281" y="256973"/>
                        </a:cubicBezTo>
                        <a:cubicBezTo>
                          <a:pt x="342811" y="256524"/>
                          <a:pt x="340518" y="253798"/>
                          <a:pt x="338137" y="254592"/>
                        </a:cubicBezTo>
                        <a:cubicBezTo>
                          <a:pt x="332707" y="256402"/>
                          <a:pt x="323850" y="264117"/>
                          <a:pt x="323850" y="264117"/>
                        </a:cubicBezTo>
                        <a:cubicBezTo>
                          <a:pt x="321469" y="263323"/>
                          <a:pt x="318666" y="263304"/>
                          <a:pt x="316706" y="261736"/>
                        </a:cubicBezTo>
                        <a:cubicBezTo>
                          <a:pt x="314471" y="259948"/>
                          <a:pt x="313967" y="256616"/>
                          <a:pt x="311943" y="254592"/>
                        </a:cubicBezTo>
                        <a:cubicBezTo>
                          <a:pt x="309919" y="252568"/>
                          <a:pt x="307181" y="251417"/>
                          <a:pt x="304800" y="249829"/>
                        </a:cubicBezTo>
                        <a:cubicBezTo>
                          <a:pt x="303212" y="247448"/>
                          <a:pt x="302191" y="244570"/>
                          <a:pt x="300037" y="242686"/>
                        </a:cubicBezTo>
                        <a:cubicBezTo>
                          <a:pt x="288696" y="232763"/>
                          <a:pt x="288061" y="233739"/>
                          <a:pt x="276225" y="230779"/>
                        </a:cubicBezTo>
                        <a:cubicBezTo>
                          <a:pt x="273844" y="229192"/>
                          <a:pt x="270869" y="228252"/>
                          <a:pt x="269081" y="226017"/>
                        </a:cubicBezTo>
                        <a:cubicBezTo>
                          <a:pt x="267840" y="224466"/>
                          <a:pt x="264473" y="209967"/>
                          <a:pt x="264318" y="209348"/>
                        </a:cubicBezTo>
                        <a:cubicBezTo>
                          <a:pt x="262731" y="192679"/>
                          <a:pt x="264850" y="175227"/>
                          <a:pt x="259556" y="159342"/>
                        </a:cubicBezTo>
                        <a:cubicBezTo>
                          <a:pt x="258762" y="156961"/>
                          <a:pt x="257865" y="154612"/>
                          <a:pt x="257175" y="152198"/>
                        </a:cubicBezTo>
                        <a:cubicBezTo>
                          <a:pt x="256451" y="149665"/>
                          <a:pt x="254089" y="138547"/>
                          <a:pt x="252412" y="135529"/>
                        </a:cubicBezTo>
                        <a:cubicBezTo>
                          <a:pt x="249632" y="130526"/>
                          <a:pt x="247649" y="124417"/>
                          <a:pt x="242887" y="121242"/>
                        </a:cubicBezTo>
                        <a:lnTo>
                          <a:pt x="235743" y="116479"/>
                        </a:lnTo>
                        <a:cubicBezTo>
                          <a:pt x="231774" y="117273"/>
                          <a:pt x="227742" y="117796"/>
                          <a:pt x="223837" y="118861"/>
                        </a:cubicBezTo>
                        <a:cubicBezTo>
                          <a:pt x="218994" y="120182"/>
                          <a:pt x="214519" y="122913"/>
                          <a:pt x="209550" y="123623"/>
                        </a:cubicBezTo>
                        <a:lnTo>
                          <a:pt x="192881" y="126004"/>
                        </a:lnTo>
                        <a:cubicBezTo>
                          <a:pt x="190500" y="127592"/>
                          <a:pt x="187525" y="128532"/>
                          <a:pt x="185737" y="130767"/>
                        </a:cubicBezTo>
                        <a:cubicBezTo>
                          <a:pt x="184169" y="132727"/>
                          <a:pt x="183688" y="135423"/>
                          <a:pt x="183356" y="137911"/>
                        </a:cubicBezTo>
                        <a:cubicBezTo>
                          <a:pt x="178178" y="176749"/>
                          <a:pt x="184678" y="155381"/>
                          <a:pt x="178593" y="173629"/>
                        </a:cubicBezTo>
                        <a:cubicBezTo>
                          <a:pt x="172243" y="172835"/>
                          <a:pt x="165839" y="172393"/>
                          <a:pt x="159543" y="171248"/>
                        </a:cubicBezTo>
                        <a:cubicBezTo>
                          <a:pt x="157074" y="170799"/>
                          <a:pt x="154910" y="168867"/>
                          <a:pt x="152400" y="168867"/>
                        </a:cubicBezTo>
                        <a:cubicBezTo>
                          <a:pt x="146787" y="168867"/>
                          <a:pt x="141287" y="170454"/>
                          <a:pt x="135731" y="171248"/>
                        </a:cubicBezTo>
                        <a:cubicBezTo>
                          <a:pt x="136525" y="176011"/>
                          <a:pt x="138112" y="180708"/>
                          <a:pt x="138112" y="185536"/>
                        </a:cubicBezTo>
                        <a:cubicBezTo>
                          <a:pt x="138112" y="188046"/>
                          <a:pt x="138144" y="191990"/>
                          <a:pt x="135731" y="192679"/>
                        </a:cubicBezTo>
                        <a:cubicBezTo>
                          <a:pt x="131088" y="194005"/>
                          <a:pt x="126206" y="191092"/>
                          <a:pt x="121443" y="190298"/>
                        </a:cubicBezTo>
                        <a:cubicBezTo>
                          <a:pt x="118072" y="186927"/>
                          <a:pt x="113360" y="180083"/>
                          <a:pt x="107156" y="180773"/>
                        </a:cubicBezTo>
                        <a:cubicBezTo>
                          <a:pt x="102166" y="181328"/>
                          <a:pt x="92868" y="185536"/>
                          <a:pt x="92868" y="185536"/>
                        </a:cubicBezTo>
                        <a:cubicBezTo>
                          <a:pt x="91281" y="187917"/>
                          <a:pt x="90129" y="190656"/>
                          <a:pt x="88106" y="192679"/>
                        </a:cubicBezTo>
                        <a:cubicBezTo>
                          <a:pt x="86082" y="194703"/>
                          <a:pt x="82847" y="195288"/>
                          <a:pt x="80962" y="197442"/>
                        </a:cubicBezTo>
                        <a:cubicBezTo>
                          <a:pt x="69850" y="210141"/>
                          <a:pt x="76199" y="210539"/>
                          <a:pt x="64293" y="216492"/>
                        </a:cubicBezTo>
                        <a:cubicBezTo>
                          <a:pt x="62048" y="217614"/>
                          <a:pt x="59531" y="218079"/>
                          <a:pt x="57150" y="218873"/>
                        </a:cubicBezTo>
                        <a:cubicBezTo>
                          <a:pt x="47625" y="218079"/>
                          <a:pt x="38049" y="217755"/>
                          <a:pt x="28575" y="216492"/>
                        </a:cubicBezTo>
                        <a:cubicBezTo>
                          <a:pt x="26087" y="216160"/>
                          <a:pt x="23583" y="215402"/>
                          <a:pt x="21431" y="214111"/>
                        </a:cubicBezTo>
                        <a:cubicBezTo>
                          <a:pt x="19506" y="212956"/>
                          <a:pt x="18652" y="214508"/>
                          <a:pt x="16668" y="20934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Baleshwar">
                    <a:extLst>
                      <a:ext uri="{FF2B5EF4-FFF2-40B4-BE49-F238E27FC236}">
                        <a16:creationId xmlns:a16="http://schemas.microsoft.com/office/drawing/2014/main" id="{63998095-2364-4035-9224-D7BA53719566}"/>
                      </a:ext>
                    </a:extLst>
                  </p:cNvPr>
                  <p:cNvSpPr/>
                  <p:nvPr/>
                </p:nvSpPr>
                <p:spPr>
                  <a:xfrm>
                    <a:off x="5061977" y="4681538"/>
                    <a:ext cx="293468" cy="224258"/>
                  </a:xfrm>
                  <a:custGeom>
                    <a:avLst/>
                    <a:gdLst>
                      <a:gd name="connsiteX0" fmla="*/ 133911 w 293468"/>
                      <a:gd name="connsiteY0" fmla="*/ 197643 h 224258"/>
                      <a:gd name="connsiteX1" fmla="*/ 110098 w 293468"/>
                      <a:gd name="connsiteY1" fmla="*/ 185737 h 224258"/>
                      <a:gd name="connsiteX2" fmla="*/ 100573 w 293468"/>
                      <a:gd name="connsiteY2" fmla="*/ 204787 h 224258"/>
                      <a:gd name="connsiteX3" fmla="*/ 93429 w 293468"/>
                      <a:gd name="connsiteY3" fmla="*/ 207168 h 224258"/>
                      <a:gd name="connsiteX4" fmla="*/ 83904 w 293468"/>
                      <a:gd name="connsiteY4" fmla="*/ 209550 h 224258"/>
                      <a:gd name="connsiteX5" fmla="*/ 74379 w 293468"/>
                      <a:gd name="connsiteY5" fmla="*/ 221456 h 224258"/>
                      <a:gd name="connsiteX6" fmla="*/ 64854 w 293468"/>
                      <a:gd name="connsiteY6" fmla="*/ 219075 h 224258"/>
                      <a:gd name="connsiteX7" fmla="*/ 50567 w 293468"/>
                      <a:gd name="connsiteY7" fmla="*/ 207168 h 224258"/>
                      <a:gd name="connsiteX8" fmla="*/ 36279 w 293468"/>
                      <a:gd name="connsiteY8" fmla="*/ 216693 h 224258"/>
                      <a:gd name="connsiteX9" fmla="*/ 29136 w 293468"/>
                      <a:gd name="connsiteY9" fmla="*/ 221456 h 224258"/>
                      <a:gd name="connsiteX10" fmla="*/ 19611 w 293468"/>
                      <a:gd name="connsiteY10" fmla="*/ 200025 h 224258"/>
                      <a:gd name="connsiteX11" fmla="*/ 12467 w 293468"/>
                      <a:gd name="connsiteY11" fmla="*/ 197643 h 224258"/>
                      <a:gd name="connsiteX12" fmla="*/ 5323 w 293468"/>
                      <a:gd name="connsiteY12" fmla="*/ 192881 h 224258"/>
                      <a:gd name="connsiteX13" fmla="*/ 561 w 293468"/>
                      <a:gd name="connsiteY13" fmla="*/ 185737 h 224258"/>
                      <a:gd name="connsiteX14" fmla="*/ 7704 w 293468"/>
                      <a:gd name="connsiteY14" fmla="*/ 180975 h 224258"/>
                      <a:gd name="connsiteX15" fmla="*/ 19611 w 293468"/>
                      <a:gd name="connsiteY15" fmla="*/ 171450 h 224258"/>
                      <a:gd name="connsiteX16" fmla="*/ 33898 w 293468"/>
                      <a:gd name="connsiteY16" fmla="*/ 157162 h 224258"/>
                      <a:gd name="connsiteX17" fmla="*/ 43423 w 293468"/>
                      <a:gd name="connsiteY17" fmla="*/ 142875 h 224258"/>
                      <a:gd name="connsiteX18" fmla="*/ 50567 w 293468"/>
                      <a:gd name="connsiteY18" fmla="*/ 128587 h 224258"/>
                      <a:gd name="connsiteX19" fmla="*/ 57711 w 293468"/>
                      <a:gd name="connsiteY19" fmla="*/ 123825 h 224258"/>
                      <a:gd name="connsiteX20" fmla="*/ 62473 w 293468"/>
                      <a:gd name="connsiteY20" fmla="*/ 116681 h 224258"/>
                      <a:gd name="connsiteX21" fmla="*/ 69617 w 293468"/>
                      <a:gd name="connsiteY21" fmla="*/ 114300 h 224258"/>
                      <a:gd name="connsiteX22" fmla="*/ 71998 w 293468"/>
                      <a:gd name="connsiteY22" fmla="*/ 100012 h 224258"/>
                      <a:gd name="connsiteX23" fmla="*/ 79142 w 293468"/>
                      <a:gd name="connsiteY23" fmla="*/ 97631 h 224258"/>
                      <a:gd name="connsiteX24" fmla="*/ 126767 w 293468"/>
                      <a:gd name="connsiteY24" fmla="*/ 95250 h 224258"/>
                      <a:gd name="connsiteX25" fmla="*/ 133911 w 293468"/>
                      <a:gd name="connsiteY25" fmla="*/ 90487 h 224258"/>
                      <a:gd name="connsiteX26" fmla="*/ 141054 w 293468"/>
                      <a:gd name="connsiteY26" fmla="*/ 88106 h 224258"/>
                      <a:gd name="connsiteX27" fmla="*/ 143436 w 293468"/>
                      <a:gd name="connsiteY27" fmla="*/ 80962 h 224258"/>
                      <a:gd name="connsiteX28" fmla="*/ 157723 w 293468"/>
                      <a:gd name="connsiteY28" fmla="*/ 73818 h 224258"/>
                      <a:gd name="connsiteX29" fmla="*/ 160104 w 293468"/>
                      <a:gd name="connsiteY29" fmla="*/ 66675 h 224258"/>
                      <a:gd name="connsiteX30" fmla="*/ 167248 w 293468"/>
                      <a:gd name="connsiteY30" fmla="*/ 64293 h 224258"/>
                      <a:gd name="connsiteX31" fmla="*/ 174392 w 293468"/>
                      <a:gd name="connsiteY31" fmla="*/ 59531 h 224258"/>
                      <a:gd name="connsiteX32" fmla="*/ 188679 w 293468"/>
                      <a:gd name="connsiteY32" fmla="*/ 54768 h 224258"/>
                      <a:gd name="connsiteX33" fmla="*/ 202967 w 293468"/>
                      <a:gd name="connsiteY33" fmla="*/ 47625 h 224258"/>
                      <a:gd name="connsiteX34" fmla="*/ 207729 w 293468"/>
                      <a:gd name="connsiteY34" fmla="*/ 40481 h 224258"/>
                      <a:gd name="connsiteX35" fmla="*/ 205348 w 293468"/>
                      <a:gd name="connsiteY35" fmla="*/ 28575 h 224258"/>
                      <a:gd name="connsiteX36" fmla="*/ 191061 w 293468"/>
                      <a:gd name="connsiteY36" fmla="*/ 16668 h 224258"/>
                      <a:gd name="connsiteX37" fmla="*/ 191061 w 293468"/>
                      <a:gd name="connsiteY37" fmla="*/ 2381 h 224258"/>
                      <a:gd name="connsiteX38" fmla="*/ 198204 w 293468"/>
                      <a:gd name="connsiteY38" fmla="*/ 0 h 224258"/>
                      <a:gd name="connsiteX39" fmla="*/ 214873 w 293468"/>
                      <a:gd name="connsiteY39" fmla="*/ 2381 h 224258"/>
                      <a:gd name="connsiteX40" fmla="*/ 222017 w 293468"/>
                      <a:gd name="connsiteY40" fmla="*/ 4762 h 224258"/>
                      <a:gd name="connsiteX41" fmla="*/ 229161 w 293468"/>
                      <a:gd name="connsiteY41" fmla="*/ 19050 h 224258"/>
                      <a:gd name="connsiteX42" fmla="*/ 238686 w 293468"/>
                      <a:gd name="connsiteY42" fmla="*/ 33337 h 224258"/>
                      <a:gd name="connsiteX43" fmla="*/ 274404 w 293468"/>
                      <a:gd name="connsiteY43" fmla="*/ 40481 h 224258"/>
                      <a:gd name="connsiteX44" fmla="*/ 281548 w 293468"/>
                      <a:gd name="connsiteY44" fmla="*/ 47625 h 224258"/>
                      <a:gd name="connsiteX45" fmla="*/ 286311 w 293468"/>
                      <a:gd name="connsiteY45" fmla="*/ 61912 h 224258"/>
                      <a:gd name="connsiteX46" fmla="*/ 291073 w 293468"/>
                      <a:gd name="connsiteY46" fmla="*/ 85725 h 224258"/>
                      <a:gd name="connsiteX47" fmla="*/ 293454 w 293468"/>
                      <a:gd name="connsiteY47" fmla="*/ 95250 h 224258"/>
                      <a:gd name="connsiteX48" fmla="*/ 291073 w 293468"/>
                      <a:gd name="connsiteY48" fmla="*/ 109537 h 224258"/>
                      <a:gd name="connsiteX49" fmla="*/ 283929 w 293468"/>
                      <a:gd name="connsiteY49" fmla="*/ 111918 h 224258"/>
                      <a:gd name="connsiteX50" fmla="*/ 262498 w 293468"/>
                      <a:gd name="connsiteY50" fmla="*/ 114300 h 224258"/>
                      <a:gd name="connsiteX51" fmla="*/ 245829 w 293468"/>
                      <a:gd name="connsiteY51" fmla="*/ 116681 h 224258"/>
                      <a:gd name="connsiteX52" fmla="*/ 217254 w 293468"/>
                      <a:gd name="connsiteY52" fmla="*/ 126206 h 224258"/>
                      <a:gd name="connsiteX53" fmla="*/ 210111 w 293468"/>
                      <a:gd name="connsiteY53" fmla="*/ 128587 h 224258"/>
                      <a:gd name="connsiteX54" fmla="*/ 202967 w 293468"/>
                      <a:gd name="connsiteY54" fmla="*/ 130968 h 224258"/>
                      <a:gd name="connsiteX55" fmla="*/ 195823 w 293468"/>
                      <a:gd name="connsiteY55" fmla="*/ 135731 h 224258"/>
                      <a:gd name="connsiteX56" fmla="*/ 181536 w 293468"/>
                      <a:gd name="connsiteY56" fmla="*/ 140493 h 224258"/>
                      <a:gd name="connsiteX57" fmla="*/ 169629 w 293468"/>
                      <a:gd name="connsiteY57" fmla="*/ 150018 h 224258"/>
                      <a:gd name="connsiteX58" fmla="*/ 162486 w 293468"/>
                      <a:gd name="connsiteY58" fmla="*/ 157162 h 224258"/>
                      <a:gd name="connsiteX59" fmla="*/ 155342 w 293468"/>
                      <a:gd name="connsiteY59" fmla="*/ 161925 h 224258"/>
                      <a:gd name="connsiteX60" fmla="*/ 145817 w 293468"/>
                      <a:gd name="connsiteY60" fmla="*/ 176212 h 224258"/>
                      <a:gd name="connsiteX61" fmla="*/ 143436 w 293468"/>
                      <a:gd name="connsiteY61" fmla="*/ 183356 h 224258"/>
                      <a:gd name="connsiteX62" fmla="*/ 138673 w 293468"/>
                      <a:gd name="connsiteY62" fmla="*/ 190500 h 224258"/>
                      <a:gd name="connsiteX63" fmla="*/ 133911 w 293468"/>
                      <a:gd name="connsiteY63" fmla="*/ 197643 h 224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293468" h="224258">
                        <a:moveTo>
                          <a:pt x="133911" y="197643"/>
                        </a:moveTo>
                        <a:cubicBezTo>
                          <a:pt x="129149" y="196849"/>
                          <a:pt x="130032" y="182415"/>
                          <a:pt x="110098" y="185737"/>
                        </a:cubicBezTo>
                        <a:cubicBezTo>
                          <a:pt x="92304" y="197601"/>
                          <a:pt x="114614" y="180217"/>
                          <a:pt x="100573" y="204787"/>
                        </a:cubicBezTo>
                        <a:cubicBezTo>
                          <a:pt x="99328" y="206966"/>
                          <a:pt x="95843" y="206478"/>
                          <a:pt x="93429" y="207168"/>
                        </a:cubicBezTo>
                        <a:cubicBezTo>
                          <a:pt x="90282" y="208067"/>
                          <a:pt x="87079" y="208756"/>
                          <a:pt x="83904" y="209550"/>
                        </a:cubicBezTo>
                        <a:cubicBezTo>
                          <a:pt x="82102" y="214955"/>
                          <a:pt x="81919" y="220379"/>
                          <a:pt x="74379" y="221456"/>
                        </a:cubicBezTo>
                        <a:cubicBezTo>
                          <a:pt x="71139" y="221919"/>
                          <a:pt x="68029" y="219869"/>
                          <a:pt x="64854" y="219075"/>
                        </a:cubicBezTo>
                        <a:cubicBezTo>
                          <a:pt x="59057" y="201682"/>
                          <a:pt x="64962" y="203570"/>
                          <a:pt x="50567" y="207168"/>
                        </a:cubicBezTo>
                        <a:lnTo>
                          <a:pt x="36279" y="216693"/>
                        </a:lnTo>
                        <a:lnTo>
                          <a:pt x="29136" y="221456"/>
                        </a:lnTo>
                        <a:cubicBezTo>
                          <a:pt x="12753" y="215996"/>
                          <a:pt x="30381" y="224258"/>
                          <a:pt x="19611" y="200025"/>
                        </a:cubicBezTo>
                        <a:cubicBezTo>
                          <a:pt x="18592" y="197731"/>
                          <a:pt x="14712" y="198766"/>
                          <a:pt x="12467" y="197643"/>
                        </a:cubicBezTo>
                        <a:cubicBezTo>
                          <a:pt x="9907" y="196363"/>
                          <a:pt x="7704" y="194468"/>
                          <a:pt x="5323" y="192881"/>
                        </a:cubicBezTo>
                        <a:cubicBezTo>
                          <a:pt x="3736" y="190500"/>
                          <a:pt x="0" y="188543"/>
                          <a:pt x="561" y="185737"/>
                        </a:cubicBezTo>
                        <a:cubicBezTo>
                          <a:pt x="1122" y="182931"/>
                          <a:pt x="5681" y="182998"/>
                          <a:pt x="7704" y="180975"/>
                        </a:cubicBezTo>
                        <a:cubicBezTo>
                          <a:pt x="18475" y="170204"/>
                          <a:pt x="5704" y="176085"/>
                          <a:pt x="19611" y="171450"/>
                        </a:cubicBezTo>
                        <a:cubicBezTo>
                          <a:pt x="24373" y="166687"/>
                          <a:pt x="31768" y="163552"/>
                          <a:pt x="33898" y="157162"/>
                        </a:cubicBezTo>
                        <a:cubicBezTo>
                          <a:pt x="37344" y="146823"/>
                          <a:pt x="34504" y="151793"/>
                          <a:pt x="43423" y="142875"/>
                        </a:cubicBezTo>
                        <a:cubicBezTo>
                          <a:pt x="45360" y="137064"/>
                          <a:pt x="45950" y="133204"/>
                          <a:pt x="50567" y="128587"/>
                        </a:cubicBezTo>
                        <a:cubicBezTo>
                          <a:pt x="52591" y="126563"/>
                          <a:pt x="55330" y="125412"/>
                          <a:pt x="57711" y="123825"/>
                        </a:cubicBezTo>
                        <a:cubicBezTo>
                          <a:pt x="59298" y="121444"/>
                          <a:pt x="60238" y="118469"/>
                          <a:pt x="62473" y="116681"/>
                        </a:cubicBezTo>
                        <a:cubicBezTo>
                          <a:pt x="64433" y="115113"/>
                          <a:pt x="68372" y="116479"/>
                          <a:pt x="69617" y="114300"/>
                        </a:cubicBezTo>
                        <a:cubicBezTo>
                          <a:pt x="72013" y="110108"/>
                          <a:pt x="69602" y="104204"/>
                          <a:pt x="71998" y="100012"/>
                        </a:cubicBezTo>
                        <a:cubicBezTo>
                          <a:pt x="73243" y="97833"/>
                          <a:pt x="76641" y="97848"/>
                          <a:pt x="79142" y="97631"/>
                        </a:cubicBezTo>
                        <a:cubicBezTo>
                          <a:pt x="94977" y="96254"/>
                          <a:pt x="110892" y="96044"/>
                          <a:pt x="126767" y="95250"/>
                        </a:cubicBezTo>
                        <a:cubicBezTo>
                          <a:pt x="129148" y="93662"/>
                          <a:pt x="131351" y="91767"/>
                          <a:pt x="133911" y="90487"/>
                        </a:cubicBezTo>
                        <a:cubicBezTo>
                          <a:pt x="136156" y="89365"/>
                          <a:pt x="139279" y="89881"/>
                          <a:pt x="141054" y="88106"/>
                        </a:cubicBezTo>
                        <a:cubicBezTo>
                          <a:pt x="142829" y="86331"/>
                          <a:pt x="141868" y="82922"/>
                          <a:pt x="143436" y="80962"/>
                        </a:cubicBezTo>
                        <a:cubicBezTo>
                          <a:pt x="146792" y="76767"/>
                          <a:pt x="153018" y="75387"/>
                          <a:pt x="157723" y="73818"/>
                        </a:cubicBezTo>
                        <a:cubicBezTo>
                          <a:pt x="158517" y="71437"/>
                          <a:pt x="158329" y="68450"/>
                          <a:pt x="160104" y="66675"/>
                        </a:cubicBezTo>
                        <a:cubicBezTo>
                          <a:pt x="161879" y="64900"/>
                          <a:pt x="165003" y="65416"/>
                          <a:pt x="167248" y="64293"/>
                        </a:cubicBezTo>
                        <a:cubicBezTo>
                          <a:pt x="169808" y="63013"/>
                          <a:pt x="171777" y="60693"/>
                          <a:pt x="174392" y="59531"/>
                        </a:cubicBezTo>
                        <a:cubicBezTo>
                          <a:pt x="178979" y="57492"/>
                          <a:pt x="184502" y="57552"/>
                          <a:pt x="188679" y="54768"/>
                        </a:cubicBezTo>
                        <a:cubicBezTo>
                          <a:pt x="197912" y="48614"/>
                          <a:pt x="193108" y="50911"/>
                          <a:pt x="202967" y="47625"/>
                        </a:cubicBezTo>
                        <a:cubicBezTo>
                          <a:pt x="204554" y="45244"/>
                          <a:pt x="207374" y="43321"/>
                          <a:pt x="207729" y="40481"/>
                        </a:cubicBezTo>
                        <a:cubicBezTo>
                          <a:pt x="208231" y="36465"/>
                          <a:pt x="207158" y="32195"/>
                          <a:pt x="205348" y="28575"/>
                        </a:cubicBezTo>
                        <a:cubicBezTo>
                          <a:pt x="203057" y="23993"/>
                          <a:pt x="195163" y="19403"/>
                          <a:pt x="191061" y="16668"/>
                        </a:cubicBezTo>
                        <a:cubicBezTo>
                          <a:pt x="189472" y="11904"/>
                          <a:pt x="186297" y="7145"/>
                          <a:pt x="191061" y="2381"/>
                        </a:cubicBezTo>
                        <a:cubicBezTo>
                          <a:pt x="192836" y="606"/>
                          <a:pt x="195823" y="794"/>
                          <a:pt x="198204" y="0"/>
                        </a:cubicBezTo>
                        <a:cubicBezTo>
                          <a:pt x="203760" y="794"/>
                          <a:pt x="209369" y="1280"/>
                          <a:pt x="214873" y="2381"/>
                        </a:cubicBezTo>
                        <a:cubicBezTo>
                          <a:pt x="217334" y="2873"/>
                          <a:pt x="220057" y="3194"/>
                          <a:pt x="222017" y="4762"/>
                        </a:cubicBezTo>
                        <a:cubicBezTo>
                          <a:pt x="228357" y="9834"/>
                          <a:pt x="225711" y="12841"/>
                          <a:pt x="229161" y="19050"/>
                        </a:cubicBezTo>
                        <a:cubicBezTo>
                          <a:pt x="231941" y="24053"/>
                          <a:pt x="233256" y="31527"/>
                          <a:pt x="238686" y="33337"/>
                        </a:cubicBezTo>
                        <a:cubicBezTo>
                          <a:pt x="259792" y="40373"/>
                          <a:pt x="247984" y="37546"/>
                          <a:pt x="274404" y="40481"/>
                        </a:cubicBezTo>
                        <a:cubicBezTo>
                          <a:pt x="276785" y="42862"/>
                          <a:pt x="279912" y="44681"/>
                          <a:pt x="281548" y="47625"/>
                        </a:cubicBezTo>
                        <a:cubicBezTo>
                          <a:pt x="283986" y="52013"/>
                          <a:pt x="285094" y="57042"/>
                          <a:pt x="286311" y="61912"/>
                        </a:cubicBezTo>
                        <a:cubicBezTo>
                          <a:pt x="291841" y="84036"/>
                          <a:pt x="285235" y="56532"/>
                          <a:pt x="291073" y="85725"/>
                        </a:cubicBezTo>
                        <a:cubicBezTo>
                          <a:pt x="291715" y="88934"/>
                          <a:pt x="292660" y="92075"/>
                          <a:pt x="293454" y="95250"/>
                        </a:cubicBezTo>
                        <a:cubicBezTo>
                          <a:pt x="292660" y="100012"/>
                          <a:pt x="293468" y="105345"/>
                          <a:pt x="291073" y="109537"/>
                        </a:cubicBezTo>
                        <a:cubicBezTo>
                          <a:pt x="289828" y="111716"/>
                          <a:pt x="286405" y="111505"/>
                          <a:pt x="283929" y="111918"/>
                        </a:cubicBezTo>
                        <a:cubicBezTo>
                          <a:pt x="276839" y="113100"/>
                          <a:pt x="269630" y="113408"/>
                          <a:pt x="262498" y="114300"/>
                        </a:cubicBezTo>
                        <a:cubicBezTo>
                          <a:pt x="256929" y="114996"/>
                          <a:pt x="251385" y="115887"/>
                          <a:pt x="245829" y="116681"/>
                        </a:cubicBezTo>
                        <a:lnTo>
                          <a:pt x="217254" y="126206"/>
                        </a:lnTo>
                        <a:lnTo>
                          <a:pt x="210111" y="128587"/>
                        </a:lnTo>
                        <a:lnTo>
                          <a:pt x="202967" y="130968"/>
                        </a:lnTo>
                        <a:cubicBezTo>
                          <a:pt x="200586" y="132556"/>
                          <a:pt x="198438" y="134569"/>
                          <a:pt x="195823" y="135731"/>
                        </a:cubicBezTo>
                        <a:cubicBezTo>
                          <a:pt x="191236" y="137770"/>
                          <a:pt x="181536" y="140493"/>
                          <a:pt x="181536" y="140493"/>
                        </a:cubicBezTo>
                        <a:cubicBezTo>
                          <a:pt x="170882" y="156472"/>
                          <a:pt x="183433" y="140815"/>
                          <a:pt x="169629" y="150018"/>
                        </a:cubicBezTo>
                        <a:cubicBezTo>
                          <a:pt x="166827" y="151886"/>
                          <a:pt x="165073" y="155006"/>
                          <a:pt x="162486" y="157162"/>
                        </a:cubicBezTo>
                        <a:cubicBezTo>
                          <a:pt x="160287" y="158994"/>
                          <a:pt x="157723" y="160337"/>
                          <a:pt x="155342" y="161925"/>
                        </a:cubicBezTo>
                        <a:cubicBezTo>
                          <a:pt x="152167" y="166687"/>
                          <a:pt x="147627" y="170782"/>
                          <a:pt x="145817" y="176212"/>
                        </a:cubicBezTo>
                        <a:cubicBezTo>
                          <a:pt x="145023" y="178593"/>
                          <a:pt x="144559" y="181111"/>
                          <a:pt x="143436" y="183356"/>
                        </a:cubicBezTo>
                        <a:cubicBezTo>
                          <a:pt x="142156" y="185916"/>
                          <a:pt x="140146" y="188046"/>
                          <a:pt x="138673" y="190500"/>
                        </a:cubicBezTo>
                        <a:cubicBezTo>
                          <a:pt x="137760" y="192022"/>
                          <a:pt x="138673" y="198437"/>
                          <a:pt x="133911" y="19764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6" name="Mayurbhanj">
                    <a:extLst>
                      <a:ext uri="{FF2B5EF4-FFF2-40B4-BE49-F238E27FC236}">
                        <a16:creationId xmlns:a16="http://schemas.microsoft.com/office/drawing/2014/main" id="{06AF7346-A8BF-4C66-B55D-A9DE9CFAE78F}"/>
                      </a:ext>
                    </a:extLst>
                  </p:cNvPr>
                  <p:cNvSpPr/>
                  <p:nvPr/>
                </p:nvSpPr>
                <p:spPr>
                  <a:xfrm>
                    <a:off x="4867275" y="4512469"/>
                    <a:ext cx="405673" cy="360131"/>
                  </a:xfrm>
                  <a:custGeom>
                    <a:avLst/>
                    <a:gdLst>
                      <a:gd name="connsiteX0" fmla="*/ 378619 w 405673"/>
                      <a:gd name="connsiteY0" fmla="*/ 171450 h 360131"/>
                      <a:gd name="connsiteX1" fmla="*/ 381000 w 405673"/>
                      <a:gd name="connsiteY1" fmla="*/ 185737 h 360131"/>
                      <a:gd name="connsiteX2" fmla="*/ 383381 w 405673"/>
                      <a:gd name="connsiteY2" fmla="*/ 192881 h 360131"/>
                      <a:gd name="connsiteX3" fmla="*/ 397669 w 405673"/>
                      <a:gd name="connsiteY3" fmla="*/ 197644 h 360131"/>
                      <a:gd name="connsiteX4" fmla="*/ 404813 w 405673"/>
                      <a:gd name="connsiteY4" fmla="*/ 202406 h 360131"/>
                      <a:gd name="connsiteX5" fmla="*/ 395288 w 405673"/>
                      <a:gd name="connsiteY5" fmla="*/ 216694 h 360131"/>
                      <a:gd name="connsiteX6" fmla="*/ 388144 w 405673"/>
                      <a:gd name="connsiteY6" fmla="*/ 223837 h 360131"/>
                      <a:gd name="connsiteX7" fmla="*/ 373856 w 405673"/>
                      <a:gd name="connsiteY7" fmla="*/ 228600 h 360131"/>
                      <a:gd name="connsiteX8" fmla="*/ 366713 w 405673"/>
                      <a:gd name="connsiteY8" fmla="*/ 230981 h 360131"/>
                      <a:gd name="connsiteX9" fmla="*/ 352425 w 405673"/>
                      <a:gd name="connsiteY9" fmla="*/ 240506 h 360131"/>
                      <a:gd name="connsiteX10" fmla="*/ 340519 w 405673"/>
                      <a:gd name="connsiteY10" fmla="*/ 252412 h 360131"/>
                      <a:gd name="connsiteX11" fmla="*/ 335756 w 405673"/>
                      <a:gd name="connsiteY11" fmla="*/ 259556 h 360131"/>
                      <a:gd name="connsiteX12" fmla="*/ 276225 w 405673"/>
                      <a:gd name="connsiteY12" fmla="*/ 266700 h 360131"/>
                      <a:gd name="connsiteX13" fmla="*/ 264319 w 405673"/>
                      <a:gd name="connsiteY13" fmla="*/ 283369 h 360131"/>
                      <a:gd name="connsiteX14" fmla="*/ 250031 w 405673"/>
                      <a:gd name="connsiteY14" fmla="*/ 295275 h 360131"/>
                      <a:gd name="connsiteX15" fmla="*/ 242888 w 405673"/>
                      <a:gd name="connsiteY15" fmla="*/ 297656 h 360131"/>
                      <a:gd name="connsiteX16" fmla="*/ 238125 w 405673"/>
                      <a:gd name="connsiteY16" fmla="*/ 311944 h 360131"/>
                      <a:gd name="connsiteX17" fmla="*/ 230981 w 405673"/>
                      <a:gd name="connsiteY17" fmla="*/ 326231 h 360131"/>
                      <a:gd name="connsiteX18" fmla="*/ 223838 w 405673"/>
                      <a:gd name="connsiteY18" fmla="*/ 328612 h 360131"/>
                      <a:gd name="connsiteX19" fmla="*/ 216694 w 405673"/>
                      <a:gd name="connsiteY19" fmla="*/ 335756 h 360131"/>
                      <a:gd name="connsiteX20" fmla="*/ 209550 w 405673"/>
                      <a:gd name="connsiteY20" fmla="*/ 338137 h 360131"/>
                      <a:gd name="connsiteX21" fmla="*/ 200025 w 405673"/>
                      <a:gd name="connsiteY21" fmla="*/ 347662 h 360131"/>
                      <a:gd name="connsiteX22" fmla="*/ 185738 w 405673"/>
                      <a:gd name="connsiteY22" fmla="*/ 354806 h 360131"/>
                      <a:gd name="connsiteX23" fmla="*/ 178594 w 405673"/>
                      <a:gd name="connsiteY23" fmla="*/ 350044 h 360131"/>
                      <a:gd name="connsiteX24" fmla="*/ 166688 w 405673"/>
                      <a:gd name="connsiteY24" fmla="*/ 338137 h 360131"/>
                      <a:gd name="connsiteX25" fmla="*/ 157163 w 405673"/>
                      <a:gd name="connsiteY25" fmla="*/ 340519 h 360131"/>
                      <a:gd name="connsiteX26" fmla="*/ 128588 w 405673"/>
                      <a:gd name="connsiteY26" fmla="*/ 352425 h 360131"/>
                      <a:gd name="connsiteX27" fmla="*/ 126206 w 405673"/>
                      <a:gd name="connsiteY27" fmla="*/ 345281 h 360131"/>
                      <a:gd name="connsiteX28" fmla="*/ 116681 w 405673"/>
                      <a:gd name="connsiteY28" fmla="*/ 300037 h 360131"/>
                      <a:gd name="connsiteX29" fmla="*/ 109538 w 405673"/>
                      <a:gd name="connsiteY29" fmla="*/ 295275 h 360131"/>
                      <a:gd name="connsiteX30" fmla="*/ 107156 w 405673"/>
                      <a:gd name="connsiteY30" fmla="*/ 288131 h 360131"/>
                      <a:gd name="connsiteX31" fmla="*/ 100013 w 405673"/>
                      <a:gd name="connsiteY31" fmla="*/ 283369 h 360131"/>
                      <a:gd name="connsiteX32" fmla="*/ 102394 w 405673"/>
                      <a:gd name="connsiteY32" fmla="*/ 271462 h 360131"/>
                      <a:gd name="connsiteX33" fmla="*/ 111919 w 405673"/>
                      <a:gd name="connsiteY33" fmla="*/ 250031 h 360131"/>
                      <a:gd name="connsiteX34" fmla="*/ 104775 w 405673"/>
                      <a:gd name="connsiteY34" fmla="*/ 245269 h 360131"/>
                      <a:gd name="connsiteX35" fmla="*/ 90488 w 405673"/>
                      <a:gd name="connsiteY35" fmla="*/ 240506 h 360131"/>
                      <a:gd name="connsiteX36" fmla="*/ 85725 w 405673"/>
                      <a:gd name="connsiteY36" fmla="*/ 233362 h 360131"/>
                      <a:gd name="connsiteX37" fmla="*/ 71438 w 405673"/>
                      <a:gd name="connsiteY37" fmla="*/ 223837 h 360131"/>
                      <a:gd name="connsiteX38" fmla="*/ 57150 w 405673"/>
                      <a:gd name="connsiteY38" fmla="*/ 214312 h 360131"/>
                      <a:gd name="connsiteX39" fmla="*/ 50006 w 405673"/>
                      <a:gd name="connsiteY39" fmla="*/ 209550 h 360131"/>
                      <a:gd name="connsiteX40" fmla="*/ 42863 w 405673"/>
                      <a:gd name="connsiteY40" fmla="*/ 204787 h 360131"/>
                      <a:gd name="connsiteX41" fmla="*/ 38100 w 405673"/>
                      <a:gd name="connsiteY41" fmla="*/ 197644 h 360131"/>
                      <a:gd name="connsiteX42" fmla="*/ 35719 w 405673"/>
                      <a:gd name="connsiteY42" fmla="*/ 178594 h 360131"/>
                      <a:gd name="connsiteX43" fmla="*/ 21431 w 405673"/>
                      <a:gd name="connsiteY43" fmla="*/ 169069 h 360131"/>
                      <a:gd name="connsiteX44" fmla="*/ 16669 w 405673"/>
                      <a:gd name="connsiteY44" fmla="*/ 161925 h 360131"/>
                      <a:gd name="connsiteX45" fmla="*/ 4763 w 405673"/>
                      <a:gd name="connsiteY45" fmla="*/ 150019 h 360131"/>
                      <a:gd name="connsiteX46" fmla="*/ 0 w 405673"/>
                      <a:gd name="connsiteY46" fmla="*/ 135731 h 360131"/>
                      <a:gd name="connsiteX47" fmla="*/ 2381 w 405673"/>
                      <a:gd name="connsiteY47" fmla="*/ 128587 h 360131"/>
                      <a:gd name="connsiteX48" fmla="*/ 16669 w 405673"/>
                      <a:gd name="connsiteY48" fmla="*/ 123825 h 360131"/>
                      <a:gd name="connsiteX49" fmla="*/ 28575 w 405673"/>
                      <a:gd name="connsiteY49" fmla="*/ 142875 h 360131"/>
                      <a:gd name="connsiteX50" fmla="*/ 30956 w 405673"/>
                      <a:gd name="connsiteY50" fmla="*/ 150019 h 360131"/>
                      <a:gd name="connsiteX51" fmla="*/ 45244 w 405673"/>
                      <a:gd name="connsiteY51" fmla="*/ 154781 h 360131"/>
                      <a:gd name="connsiteX52" fmla="*/ 61913 w 405673"/>
                      <a:gd name="connsiteY52" fmla="*/ 150019 h 360131"/>
                      <a:gd name="connsiteX53" fmla="*/ 71438 w 405673"/>
                      <a:gd name="connsiteY53" fmla="*/ 135731 h 360131"/>
                      <a:gd name="connsiteX54" fmla="*/ 78581 w 405673"/>
                      <a:gd name="connsiteY54" fmla="*/ 121444 h 360131"/>
                      <a:gd name="connsiteX55" fmla="*/ 80963 w 405673"/>
                      <a:gd name="connsiteY55" fmla="*/ 114300 h 360131"/>
                      <a:gd name="connsiteX56" fmla="*/ 88106 w 405673"/>
                      <a:gd name="connsiteY56" fmla="*/ 109537 h 360131"/>
                      <a:gd name="connsiteX57" fmla="*/ 92869 w 405673"/>
                      <a:gd name="connsiteY57" fmla="*/ 95250 h 360131"/>
                      <a:gd name="connsiteX58" fmla="*/ 95250 w 405673"/>
                      <a:gd name="connsiteY58" fmla="*/ 88106 h 360131"/>
                      <a:gd name="connsiteX59" fmla="*/ 88106 w 405673"/>
                      <a:gd name="connsiteY59" fmla="*/ 73819 h 360131"/>
                      <a:gd name="connsiteX60" fmla="*/ 83344 w 405673"/>
                      <a:gd name="connsiteY60" fmla="*/ 66675 h 360131"/>
                      <a:gd name="connsiteX61" fmla="*/ 85725 w 405673"/>
                      <a:gd name="connsiteY61" fmla="*/ 50006 h 360131"/>
                      <a:gd name="connsiteX62" fmla="*/ 88106 w 405673"/>
                      <a:gd name="connsiteY62" fmla="*/ 42862 h 360131"/>
                      <a:gd name="connsiteX63" fmla="*/ 92869 w 405673"/>
                      <a:gd name="connsiteY63" fmla="*/ 16669 h 360131"/>
                      <a:gd name="connsiteX64" fmla="*/ 102394 w 405673"/>
                      <a:gd name="connsiteY64" fmla="*/ 2381 h 360131"/>
                      <a:gd name="connsiteX65" fmla="*/ 109538 w 405673"/>
                      <a:gd name="connsiteY65" fmla="*/ 0 h 360131"/>
                      <a:gd name="connsiteX66" fmla="*/ 126206 w 405673"/>
                      <a:gd name="connsiteY66" fmla="*/ 2381 h 360131"/>
                      <a:gd name="connsiteX67" fmla="*/ 133350 w 405673"/>
                      <a:gd name="connsiteY67" fmla="*/ 4762 h 360131"/>
                      <a:gd name="connsiteX68" fmla="*/ 135731 w 405673"/>
                      <a:gd name="connsiteY68" fmla="*/ 11906 h 360131"/>
                      <a:gd name="connsiteX69" fmla="*/ 140494 w 405673"/>
                      <a:gd name="connsiteY69" fmla="*/ 19050 h 360131"/>
                      <a:gd name="connsiteX70" fmla="*/ 166688 w 405673"/>
                      <a:gd name="connsiteY70" fmla="*/ 30956 h 360131"/>
                      <a:gd name="connsiteX71" fmla="*/ 188119 w 405673"/>
                      <a:gd name="connsiteY71" fmla="*/ 45244 h 360131"/>
                      <a:gd name="connsiteX72" fmla="*/ 195263 w 405673"/>
                      <a:gd name="connsiteY72" fmla="*/ 50006 h 360131"/>
                      <a:gd name="connsiteX73" fmla="*/ 202406 w 405673"/>
                      <a:gd name="connsiteY73" fmla="*/ 52387 h 360131"/>
                      <a:gd name="connsiteX74" fmla="*/ 209550 w 405673"/>
                      <a:gd name="connsiteY74" fmla="*/ 57150 h 360131"/>
                      <a:gd name="connsiteX75" fmla="*/ 228600 w 405673"/>
                      <a:gd name="connsiteY75" fmla="*/ 52387 h 360131"/>
                      <a:gd name="connsiteX76" fmla="*/ 238125 w 405673"/>
                      <a:gd name="connsiteY76" fmla="*/ 54769 h 360131"/>
                      <a:gd name="connsiteX77" fmla="*/ 254794 w 405673"/>
                      <a:gd name="connsiteY77" fmla="*/ 76200 h 360131"/>
                      <a:gd name="connsiteX78" fmla="*/ 269081 w 405673"/>
                      <a:gd name="connsiteY78" fmla="*/ 80962 h 360131"/>
                      <a:gd name="connsiteX79" fmla="*/ 276225 w 405673"/>
                      <a:gd name="connsiteY79" fmla="*/ 83344 h 360131"/>
                      <a:gd name="connsiteX80" fmla="*/ 283369 w 405673"/>
                      <a:gd name="connsiteY80" fmla="*/ 85725 h 360131"/>
                      <a:gd name="connsiteX81" fmla="*/ 290513 w 405673"/>
                      <a:gd name="connsiteY81" fmla="*/ 102394 h 360131"/>
                      <a:gd name="connsiteX82" fmla="*/ 292894 w 405673"/>
                      <a:gd name="connsiteY82" fmla="*/ 109537 h 360131"/>
                      <a:gd name="connsiteX83" fmla="*/ 340519 w 405673"/>
                      <a:gd name="connsiteY83" fmla="*/ 128587 h 360131"/>
                      <a:gd name="connsiteX84" fmla="*/ 347663 w 405673"/>
                      <a:gd name="connsiteY84" fmla="*/ 135731 h 360131"/>
                      <a:gd name="connsiteX85" fmla="*/ 352425 w 405673"/>
                      <a:gd name="connsiteY85" fmla="*/ 152400 h 360131"/>
                      <a:gd name="connsiteX86" fmla="*/ 354806 w 405673"/>
                      <a:gd name="connsiteY86" fmla="*/ 169069 h 360131"/>
                      <a:gd name="connsiteX87" fmla="*/ 364331 w 405673"/>
                      <a:gd name="connsiteY87" fmla="*/ 180975 h 360131"/>
                      <a:gd name="connsiteX88" fmla="*/ 378619 w 405673"/>
                      <a:gd name="connsiteY88" fmla="*/ 171450 h 360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</a:cxnLst>
                    <a:rect l="l" t="t" r="r" b="b"/>
                    <a:pathLst>
                      <a:path w="405673" h="360131">
                        <a:moveTo>
                          <a:pt x="378619" y="171450"/>
                        </a:moveTo>
                        <a:cubicBezTo>
                          <a:pt x="381397" y="172244"/>
                          <a:pt x="379953" y="181024"/>
                          <a:pt x="381000" y="185737"/>
                        </a:cubicBezTo>
                        <a:cubicBezTo>
                          <a:pt x="381544" y="188187"/>
                          <a:pt x="381338" y="191422"/>
                          <a:pt x="383381" y="192881"/>
                        </a:cubicBezTo>
                        <a:cubicBezTo>
                          <a:pt x="387466" y="195799"/>
                          <a:pt x="393492" y="194859"/>
                          <a:pt x="397669" y="197644"/>
                        </a:cubicBezTo>
                        <a:lnTo>
                          <a:pt x="404813" y="202406"/>
                        </a:lnTo>
                        <a:cubicBezTo>
                          <a:pt x="401143" y="217081"/>
                          <a:pt x="405673" y="208040"/>
                          <a:pt x="395288" y="216694"/>
                        </a:cubicBezTo>
                        <a:cubicBezTo>
                          <a:pt x="392701" y="218850"/>
                          <a:pt x="391088" y="222202"/>
                          <a:pt x="388144" y="223837"/>
                        </a:cubicBezTo>
                        <a:cubicBezTo>
                          <a:pt x="383755" y="226275"/>
                          <a:pt x="378619" y="227012"/>
                          <a:pt x="373856" y="228600"/>
                        </a:cubicBezTo>
                        <a:lnTo>
                          <a:pt x="366713" y="230981"/>
                        </a:lnTo>
                        <a:cubicBezTo>
                          <a:pt x="361950" y="234156"/>
                          <a:pt x="355600" y="235743"/>
                          <a:pt x="352425" y="240506"/>
                        </a:cubicBezTo>
                        <a:cubicBezTo>
                          <a:pt x="346076" y="250031"/>
                          <a:pt x="350044" y="246063"/>
                          <a:pt x="340519" y="252412"/>
                        </a:cubicBezTo>
                        <a:cubicBezTo>
                          <a:pt x="338931" y="254793"/>
                          <a:pt x="338183" y="258039"/>
                          <a:pt x="335756" y="259556"/>
                        </a:cubicBezTo>
                        <a:cubicBezTo>
                          <a:pt x="321722" y="268328"/>
                          <a:pt x="282621" y="266363"/>
                          <a:pt x="276225" y="266700"/>
                        </a:cubicBezTo>
                        <a:cubicBezTo>
                          <a:pt x="255981" y="273447"/>
                          <a:pt x="286549" y="261142"/>
                          <a:pt x="264319" y="283369"/>
                        </a:cubicBezTo>
                        <a:cubicBezTo>
                          <a:pt x="259053" y="288634"/>
                          <a:pt x="256660" y="291960"/>
                          <a:pt x="250031" y="295275"/>
                        </a:cubicBezTo>
                        <a:cubicBezTo>
                          <a:pt x="247786" y="296397"/>
                          <a:pt x="245269" y="296862"/>
                          <a:pt x="242888" y="297656"/>
                        </a:cubicBezTo>
                        <a:lnTo>
                          <a:pt x="238125" y="311944"/>
                        </a:lnTo>
                        <a:cubicBezTo>
                          <a:pt x="236556" y="316651"/>
                          <a:pt x="235178" y="322873"/>
                          <a:pt x="230981" y="326231"/>
                        </a:cubicBezTo>
                        <a:cubicBezTo>
                          <a:pt x="229021" y="327799"/>
                          <a:pt x="226219" y="327818"/>
                          <a:pt x="223838" y="328612"/>
                        </a:cubicBezTo>
                        <a:cubicBezTo>
                          <a:pt x="221457" y="330993"/>
                          <a:pt x="219496" y="333888"/>
                          <a:pt x="216694" y="335756"/>
                        </a:cubicBezTo>
                        <a:cubicBezTo>
                          <a:pt x="214605" y="337148"/>
                          <a:pt x="211325" y="336362"/>
                          <a:pt x="209550" y="338137"/>
                        </a:cubicBezTo>
                        <a:cubicBezTo>
                          <a:pt x="196850" y="350837"/>
                          <a:pt x="219076" y="341313"/>
                          <a:pt x="200025" y="347662"/>
                        </a:cubicBezTo>
                        <a:cubicBezTo>
                          <a:pt x="197537" y="349320"/>
                          <a:pt x="189682" y="355463"/>
                          <a:pt x="185738" y="354806"/>
                        </a:cubicBezTo>
                        <a:cubicBezTo>
                          <a:pt x="182915" y="354336"/>
                          <a:pt x="180975" y="351631"/>
                          <a:pt x="178594" y="350044"/>
                        </a:cubicBezTo>
                        <a:cubicBezTo>
                          <a:pt x="175921" y="346035"/>
                          <a:pt x="172535" y="338972"/>
                          <a:pt x="166688" y="338137"/>
                        </a:cubicBezTo>
                        <a:cubicBezTo>
                          <a:pt x="163448" y="337674"/>
                          <a:pt x="160338" y="339725"/>
                          <a:pt x="157163" y="340519"/>
                        </a:cubicBezTo>
                        <a:cubicBezTo>
                          <a:pt x="144088" y="360131"/>
                          <a:pt x="153317" y="355516"/>
                          <a:pt x="128588" y="352425"/>
                        </a:cubicBezTo>
                        <a:cubicBezTo>
                          <a:pt x="127794" y="350044"/>
                          <a:pt x="126517" y="347772"/>
                          <a:pt x="126206" y="345281"/>
                        </a:cubicBezTo>
                        <a:cubicBezTo>
                          <a:pt x="124681" y="333081"/>
                          <a:pt x="127761" y="311117"/>
                          <a:pt x="116681" y="300037"/>
                        </a:cubicBezTo>
                        <a:cubicBezTo>
                          <a:pt x="114658" y="298014"/>
                          <a:pt x="111919" y="296862"/>
                          <a:pt x="109538" y="295275"/>
                        </a:cubicBezTo>
                        <a:cubicBezTo>
                          <a:pt x="108744" y="292894"/>
                          <a:pt x="108724" y="290091"/>
                          <a:pt x="107156" y="288131"/>
                        </a:cubicBezTo>
                        <a:cubicBezTo>
                          <a:pt x="105368" y="285896"/>
                          <a:pt x="100799" y="286121"/>
                          <a:pt x="100013" y="283369"/>
                        </a:cubicBezTo>
                        <a:cubicBezTo>
                          <a:pt x="98901" y="279477"/>
                          <a:pt x="101329" y="275367"/>
                          <a:pt x="102394" y="271462"/>
                        </a:cubicBezTo>
                        <a:cubicBezTo>
                          <a:pt x="106317" y="257075"/>
                          <a:pt x="105366" y="259860"/>
                          <a:pt x="111919" y="250031"/>
                        </a:cubicBezTo>
                        <a:cubicBezTo>
                          <a:pt x="109538" y="248444"/>
                          <a:pt x="107390" y="246431"/>
                          <a:pt x="104775" y="245269"/>
                        </a:cubicBezTo>
                        <a:cubicBezTo>
                          <a:pt x="100188" y="243230"/>
                          <a:pt x="90488" y="240506"/>
                          <a:pt x="90488" y="240506"/>
                        </a:cubicBezTo>
                        <a:cubicBezTo>
                          <a:pt x="88900" y="238125"/>
                          <a:pt x="87879" y="235247"/>
                          <a:pt x="85725" y="233362"/>
                        </a:cubicBezTo>
                        <a:cubicBezTo>
                          <a:pt x="81418" y="229593"/>
                          <a:pt x="76200" y="227012"/>
                          <a:pt x="71438" y="223837"/>
                        </a:cubicBezTo>
                        <a:lnTo>
                          <a:pt x="57150" y="214312"/>
                        </a:lnTo>
                        <a:lnTo>
                          <a:pt x="50006" y="209550"/>
                        </a:lnTo>
                        <a:lnTo>
                          <a:pt x="42863" y="204787"/>
                        </a:lnTo>
                        <a:cubicBezTo>
                          <a:pt x="41275" y="202406"/>
                          <a:pt x="38853" y="200405"/>
                          <a:pt x="38100" y="197644"/>
                        </a:cubicBezTo>
                        <a:cubicBezTo>
                          <a:pt x="36416" y="191470"/>
                          <a:pt x="38944" y="184122"/>
                          <a:pt x="35719" y="178594"/>
                        </a:cubicBezTo>
                        <a:cubicBezTo>
                          <a:pt x="32835" y="173650"/>
                          <a:pt x="21431" y="169069"/>
                          <a:pt x="21431" y="169069"/>
                        </a:cubicBezTo>
                        <a:cubicBezTo>
                          <a:pt x="19844" y="166688"/>
                          <a:pt x="18693" y="163949"/>
                          <a:pt x="16669" y="161925"/>
                        </a:cubicBezTo>
                        <a:cubicBezTo>
                          <a:pt x="8414" y="153669"/>
                          <a:pt x="9843" y="161448"/>
                          <a:pt x="4763" y="150019"/>
                        </a:cubicBezTo>
                        <a:cubicBezTo>
                          <a:pt x="2724" y="145431"/>
                          <a:pt x="0" y="135731"/>
                          <a:pt x="0" y="135731"/>
                        </a:cubicBezTo>
                        <a:cubicBezTo>
                          <a:pt x="794" y="133350"/>
                          <a:pt x="338" y="130046"/>
                          <a:pt x="2381" y="128587"/>
                        </a:cubicBezTo>
                        <a:cubicBezTo>
                          <a:pt x="6466" y="125669"/>
                          <a:pt x="16669" y="123825"/>
                          <a:pt x="16669" y="123825"/>
                        </a:cubicBezTo>
                        <a:cubicBezTo>
                          <a:pt x="27990" y="131371"/>
                          <a:pt x="22908" y="125872"/>
                          <a:pt x="28575" y="142875"/>
                        </a:cubicBezTo>
                        <a:cubicBezTo>
                          <a:pt x="29369" y="145256"/>
                          <a:pt x="28575" y="149225"/>
                          <a:pt x="30956" y="150019"/>
                        </a:cubicBezTo>
                        <a:lnTo>
                          <a:pt x="45244" y="154781"/>
                        </a:lnTo>
                        <a:cubicBezTo>
                          <a:pt x="45326" y="154760"/>
                          <a:pt x="60775" y="151157"/>
                          <a:pt x="61913" y="150019"/>
                        </a:cubicBezTo>
                        <a:cubicBezTo>
                          <a:pt x="65960" y="145972"/>
                          <a:pt x="71438" y="135731"/>
                          <a:pt x="71438" y="135731"/>
                        </a:cubicBezTo>
                        <a:cubicBezTo>
                          <a:pt x="77421" y="117780"/>
                          <a:pt x="69352" y="139901"/>
                          <a:pt x="78581" y="121444"/>
                        </a:cubicBezTo>
                        <a:cubicBezTo>
                          <a:pt x="79704" y="119199"/>
                          <a:pt x="79395" y="116260"/>
                          <a:pt x="80963" y="114300"/>
                        </a:cubicBezTo>
                        <a:cubicBezTo>
                          <a:pt x="82751" y="112065"/>
                          <a:pt x="85725" y="111125"/>
                          <a:pt x="88106" y="109537"/>
                        </a:cubicBezTo>
                        <a:lnTo>
                          <a:pt x="92869" y="95250"/>
                        </a:lnTo>
                        <a:lnTo>
                          <a:pt x="95250" y="88106"/>
                        </a:lnTo>
                        <a:cubicBezTo>
                          <a:pt x="81602" y="67632"/>
                          <a:pt x="97965" y="93536"/>
                          <a:pt x="88106" y="73819"/>
                        </a:cubicBezTo>
                        <a:cubicBezTo>
                          <a:pt x="86826" y="71259"/>
                          <a:pt x="84931" y="69056"/>
                          <a:pt x="83344" y="66675"/>
                        </a:cubicBezTo>
                        <a:cubicBezTo>
                          <a:pt x="84138" y="61119"/>
                          <a:pt x="84624" y="55510"/>
                          <a:pt x="85725" y="50006"/>
                        </a:cubicBezTo>
                        <a:cubicBezTo>
                          <a:pt x="86217" y="47545"/>
                          <a:pt x="87614" y="45323"/>
                          <a:pt x="88106" y="42862"/>
                        </a:cubicBezTo>
                        <a:cubicBezTo>
                          <a:pt x="88566" y="40561"/>
                          <a:pt x="90517" y="21372"/>
                          <a:pt x="92869" y="16669"/>
                        </a:cubicBezTo>
                        <a:cubicBezTo>
                          <a:pt x="95429" y="11549"/>
                          <a:pt x="96964" y="4191"/>
                          <a:pt x="102394" y="2381"/>
                        </a:cubicBezTo>
                        <a:lnTo>
                          <a:pt x="109538" y="0"/>
                        </a:lnTo>
                        <a:cubicBezTo>
                          <a:pt x="115094" y="794"/>
                          <a:pt x="120703" y="1280"/>
                          <a:pt x="126206" y="2381"/>
                        </a:cubicBezTo>
                        <a:cubicBezTo>
                          <a:pt x="128667" y="2873"/>
                          <a:pt x="131575" y="2987"/>
                          <a:pt x="133350" y="4762"/>
                        </a:cubicBezTo>
                        <a:cubicBezTo>
                          <a:pt x="135125" y="6537"/>
                          <a:pt x="134608" y="9661"/>
                          <a:pt x="135731" y="11906"/>
                        </a:cubicBezTo>
                        <a:cubicBezTo>
                          <a:pt x="137011" y="14466"/>
                          <a:pt x="138340" y="17165"/>
                          <a:pt x="140494" y="19050"/>
                        </a:cubicBezTo>
                        <a:cubicBezTo>
                          <a:pt x="152700" y="29731"/>
                          <a:pt x="153021" y="28223"/>
                          <a:pt x="166688" y="30956"/>
                        </a:cubicBezTo>
                        <a:lnTo>
                          <a:pt x="188119" y="45244"/>
                        </a:lnTo>
                        <a:cubicBezTo>
                          <a:pt x="190500" y="46831"/>
                          <a:pt x="192548" y="49101"/>
                          <a:pt x="195263" y="50006"/>
                        </a:cubicBezTo>
                        <a:lnTo>
                          <a:pt x="202406" y="52387"/>
                        </a:lnTo>
                        <a:cubicBezTo>
                          <a:pt x="204787" y="53975"/>
                          <a:pt x="206710" y="56795"/>
                          <a:pt x="209550" y="57150"/>
                        </a:cubicBezTo>
                        <a:cubicBezTo>
                          <a:pt x="213732" y="57673"/>
                          <a:pt x="223934" y="53943"/>
                          <a:pt x="228600" y="52387"/>
                        </a:cubicBezTo>
                        <a:cubicBezTo>
                          <a:pt x="231775" y="53181"/>
                          <a:pt x="235662" y="52614"/>
                          <a:pt x="238125" y="54769"/>
                        </a:cubicBezTo>
                        <a:cubicBezTo>
                          <a:pt x="245344" y="61085"/>
                          <a:pt x="246059" y="71347"/>
                          <a:pt x="254794" y="76200"/>
                        </a:cubicBezTo>
                        <a:cubicBezTo>
                          <a:pt x="259182" y="78638"/>
                          <a:pt x="264319" y="79375"/>
                          <a:pt x="269081" y="80962"/>
                        </a:cubicBezTo>
                        <a:lnTo>
                          <a:pt x="276225" y="83344"/>
                        </a:lnTo>
                        <a:cubicBezTo>
                          <a:pt x="278606" y="84138"/>
                          <a:pt x="279797" y="74216"/>
                          <a:pt x="283369" y="85725"/>
                        </a:cubicBezTo>
                        <a:cubicBezTo>
                          <a:pt x="285750" y="91281"/>
                          <a:pt x="288268" y="96781"/>
                          <a:pt x="290513" y="102394"/>
                        </a:cubicBezTo>
                        <a:cubicBezTo>
                          <a:pt x="291445" y="104724"/>
                          <a:pt x="284957" y="106759"/>
                          <a:pt x="292894" y="109537"/>
                        </a:cubicBezTo>
                        <a:cubicBezTo>
                          <a:pt x="303013" y="113108"/>
                          <a:pt x="328080" y="118222"/>
                          <a:pt x="340519" y="128587"/>
                        </a:cubicBezTo>
                        <a:cubicBezTo>
                          <a:pt x="343106" y="130743"/>
                          <a:pt x="345282" y="133350"/>
                          <a:pt x="347663" y="135731"/>
                        </a:cubicBezTo>
                        <a:cubicBezTo>
                          <a:pt x="349703" y="141851"/>
                          <a:pt x="351229" y="145822"/>
                          <a:pt x="352425" y="152400"/>
                        </a:cubicBezTo>
                        <a:cubicBezTo>
                          <a:pt x="353429" y="157922"/>
                          <a:pt x="353705" y="163565"/>
                          <a:pt x="354806" y="169069"/>
                        </a:cubicBezTo>
                        <a:cubicBezTo>
                          <a:pt x="355895" y="174511"/>
                          <a:pt x="357607" y="179854"/>
                          <a:pt x="364331" y="180975"/>
                        </a:cubicBezTo>
                        <a:cubicBezTo>
                          <a:pt x="371378" y="182150"/>
                          <a:pt x="375841" y="170656"/>
                          <a:pt x="378619" y="17145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BC78DA1-7A83-4ABF-A41D-2047A5893A65}"/>
                    </a:ext>
                  </a:extLst>
                </p:cNvPr>
                <p:cNvSpPr txBox="1"/>
                <p:nvPr/>
              </p:nvSpPr>
              <p:spPr>
                <a:xfrm>
                  <a:off x="8978848" y="4528507"/>
                  <a:ext cx="1527175" cy="338138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A20000"/>
                      </a:solidFill>
                    </a:rPr>
                    <a:t>Bhubaneswar</a:t>
                  </a:r>
                </a:p>
              </p:txBody>
            </p:sp>
            <p:sp>
              <p:nvSpPr>
                <p:cNvPr id="31" name="Freeform 16">
                  <a:extLst>
                    <a:ext uri="{FF2B5EF4-FFF2-40B4-BE49-F238E27FC236}">
                      <a16:creationId xmlns:a16="http://schemas.microsoft.com/office/drawing/2014/main" id="{A597DE84-D904-4A6A-8CDE-EEE10E3DDE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204880" y="4853172"/>
                  <a:ext cx="336550" cy="361950"/>
                </a:xfrm>
                <a:custGeom>
                  <a:avLst/>
                  <a:gdLst>
                    <a:gd name="T0" fmla="*/ 212 w 212"/>
                    <a:gd name="T1" fmla="*/ 105 h 210"/>
                    <a:gd name="T2" fmla="*/ 212 w 212"/>
                    <a:gd name="T3" fmla="*/ 105 h 210"/>
                    <a:gd name="T4" fmla="*/ 212 w 212"/>
                    <a:gd name="T5" fmla="*/ 105 h 210"/>
                    <a:gd name="T6" fmla="*/ 212 w 212"/>
                    <a:gd name="T7" fmla="*/ 105 h 210"/>
                    <a:gd name="T8" fmla="*/ 198 w 212"/>
                    <a:gd name="T9" fmla="*/ 97 h 210"/>
                    <a:gd name="T10" fmla="*/ 153 w 212"/>
                    <a:gd name="T11" fmla="*/ 93 h 210"/>
                    <a:gd name="T12" fmla="*/ 140 w 212"/>
                    <a:gd name="T13" fmla="*/ 77 h 210"/>
                    <a:gd name="T14" fmla="*/ 146 w 212"/>
                    <a:gd name="T15" fmla="*/ 70 h 210"/>
                    <a:gd name="T16" fmla="*/ 140 w 212"/>
                    <a:gd name="T17" fmla="*/ 64 h 210"/>
                    <a:gd name="T18" fmla="*/ 139 w 212"/>
                    <a:gd name="T19" fmla="*/ 64 h 210"/>
                    <a:gd name="T20" fmla="*/ 139 w 212"/>
                    <a:gd name="T21" fmla="*/ 64 h 210"/>
                    <a:gd name="T22" fmla="*/ 131 w 212"/>
                    <a:gd name="T23" fmla="*/ 64 h 210"/>
                    <a:gd name="T24" fmla="*/ 117 w 212"/>
                    <a:gd name="T25" fmla="*/ 45 h 210"/>
                    <a:gd name="T26" fmla="*/ 117 w 212"/>
                    <a:gd name="T27" fmla="*/ 45 h 210"/>
                    <a:gd name="T28" fmla="*/ 123 w 212"/>
                    <a:gd name="T29" fmla="*/ 39 h 210"/>
                    <a:gd name="T30" fmla="*/ 118 w 212"/>
                    <a:gd name="T31" fmla="*/ 33 h 210"/>
                    <a:gd name="T32" fmla="*/ 118 w 212"/>
                    <a:gd name="T33" fmla="*/ 33 h 210"/>
                    <a:gd name="T34" fmla="*/ 108 w 212"/>
                    <a:gd name="T35" fmla="*/ 33 h 210"/>
                    <a:gd name="T36" fmla="*/ 101 w 212"/>
                    <a:gd name="T37" fmla="*/ 24 h 210"/>
                    <a:gd name="T38" fmla="*/ 89 w 212"/>
                    <a:gd name="T39" fmla="*/ 7 h 210"/>
                    <a:gd name="T40" fmla="*/ 77 w 212"/>
                    <a:gd name="T41" fmla="*/ 0 h 210"/>
                    <a:gd name="T42" fmla="*/ 67 w 212"/>
                    <a:gd name="T43" fmla="*/ 0 h 210"/>
                    <a:gd name="T44" fmla="*/ 86 w 212"/>
                    <a:gd name="T45" fmla="*/ 45 h 210"/>
                    <a:gd name="T46" fmla="*/ 94 w 212"/>
                    <a:gd name="T47" fmla="*/ 64 h 210"/>
                    <a:gd name="T48" fmla="*/ 98 w 212"/>
                    <a:gd name="T49" fmla="*/ 85 h 210"/>
                    <a:gd name="T50" fmla="*/ 80 w 212"/>
                    <a:gd name="T51" fmla="*/ 95 h 210"/>
                    <a:gd name="T52" fmla="*/ 36 w 212"/>
                    <a:gd name="T53" fmla="*/ 97 h 210"/>
                    <a:gd name="T54" fmla="*/ 14 w 212"/>
                    <a:gd name="T55" fmla="*/ 69 h 210"/>
                    <a:gd name="T56" fmla="*/ 0 w 212"/>
                    <a:gd name="T57" fmla="*/ 67 h 210"/>
                    <a:gd name="T58" fmla="*/ 9 w 212"/>
                    <a:gd name="T59" fmla="*/ 101 h 210"/>
                    <a:gd name="T60" fmla="*/ 8 w 212"/>
                    <a:gd name="T61" fmla="*/ 101 h 210"/>
                    <a:gd name="T62" fmla="*/ 4 w 212"/>
                    <a:gd name="T63" fmla="*/ 105 h 210"/>
                    <a:gd name="T64" fmla="*/ 8 w 212"/>
                    <a:gd name="T65" fmla="*/ 110 h 210"/>
                    <a:gd name="T66" fmla="*/ 9 w 212"/>
                    <a:gd name="T67" fmla="*/ 110 h 210"/>
                    <a:gd name="T68" fmla="*/ 0 w 212"/>
                    <a:gd name="T69" fmla="*/ 143 h 210"/>
                    <a:gd name="T70" fmla="*/ 14 w 212"/>
                    <a:gd name="T71" fmla="*/ 141 h 210"/>
                    <a:gd name="T72" fmla="*/ 36 w 212"/>
                    <a:gd name="T73" fmla="*/ 112 h 210"/>
                    <a:gd name="T74" fmla="*/ 80 w 212"/>
                    <a:gd name="T75" fmla="*/ 114 h 210"/>
                    <a:gd name="T76" fmla="*/ 98 w 212"/>
                    <a:gd name="T77" fmla="*/ 124 h 210"/>
                    <a:gd name="T78" fmla="*/ 94 w 212"/>
                    <a:gd name="T79" fmla="*/ 145 h 210"/>
                    <a:gd name="T80" fmla="*/ 86 w 212"/>
                    <a:gd name="T81" fmla="*/ 165 h 210"/>
                    <a:gd name="T82" fmla="*/ 67 w 212"/>
                    <a:gd name="T83" fmla="*/ 210 h 210"/>
                    <a:gd name="T84" fmla="*/ 77 w 212"/>
                    <a:gd name="T85" fmla="*/ 210 h 210"/>
                    <a:gd name="T86" fmla="*/ 89 w 212"/>
                    <a:gd name="T87" fmla="*/ 202 h 210"/>
                    <a:gd name="T88" fmla="*/ 101 w 212"/>
                    <a:gd name="T89" fmla="*/ 186 h 210"/>
                    <a:gd name="T90" fmla="*/ 108 w 212"/>
                    <a:gd name="T91" fmla="*/ 177 h 210"/>
                    <a:gd name="T92" fmla="*/ 118 w 212"/>
                    <a:gd name="T93" fmla="*/ 177 h 210"/>
                    <a:gd name="T94" fmla="*/ 118 w 212"/>
                    <a:gd name="T95" fmla="*/ 177 h 210"/>
                    <a:gd name="T96" fmla="*/ 123 w 212"/>
                    <a:gd name="T97" fmla="*/ 171 h 210"/>
                    <a:gd name="T98" fmla="*/ 117 w 212"/>
                    <a:gd name="T99" fmla="*/ 165 h 210"/>
                    <a:gd name="T100" fmla="*/ 117 w 212"/>
                    <a:gd name="T101" fmla="*/ 165 h 210"/>
                    <a:gd name="T102" fmla="*/ 131 w 212"/>
                    <a:gd name="T103" fmla="*/ 145 h 210"/>
                    <a:gd name="T104" fmla="*/ 141 w 212"/>
                    <a:gd name="T105" fmla="*/ 145 h 210"/>
                    <a:gd name="T106" fmla="*/ 141 w 212"/>
                    <a:gd name="T107" fmla="*/ 145 h 210"/>
                    <a:gd name="T108" fmla="*/ 146 w 212"/>
                    <a:gd name="T109" fmla="*/ 139 h 210"/>
                    <a:gd name="T110" fmla="*/ 140 w 212"/>
                    <a:gd name="T111" fmla="*/ 133 h 210"/>
                    <a:gd name="T112" fmla="*/ 153 w 212"/>
                    <a:gd name="T113" fmla="*/ 116 h 210"/>
                    <a:gd name="T114" fmla="*/ 198 w 212"/>
                    <a:gd name="T115" fmla="*/ 112 h 210"/>
                    <a:gd name="T116" fmla="*/ 212 w 212"/>
                    <a:gd name="T117" fmla="*/ 10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2" h="210">
                      <a:moveTo>
                        <a:pt x="212" y="105"/>
                      </a:moveTo>
                      <a:cubicBezTo>
                        <a:pt x="212" y="105"/>
                        <a:pt x="212" y="105"/>
                        <a:pt x="212" y="105"/>
                      </a:cubicBezTo>
                      <a:cubicBezTo>
                        <a:pt x="212" y="105"/>
                        <a:pt x="212" y="105"/>
                        <a:pt x="212" y="105"/>
                      </a:cubicBezTo>
                      <a:cubicBezTo>
                        <a:pt x="212" y="105"/>
                        <a:pt x="212" y="105"/>
                        <a:pt x="212" y="105"/>
                      </a:cubicBezTo>
                      <a:cubicBezTo>
                        <a:pt x="212" y="102"/>
                        <a:pt x="207" y="99"/>
                        <a:pt x="198" y="97"/>
                      </a:cubicBezTo>
                      <a:cubicBezTo>
                        <a:pt x="189" y="95"/>
                        <a:pt x="174" y="94"/>
                        <a:pt x="153" y="93"/>
                      </a:cubicBezTo>
                      <a:cubicBezTo>
                        <a:pt x="149" y="89"/>
                        <a:pt x="145" y="83"/>
                        <a:pt x="140" y="77"/>
                      </a:cubicBezTo>
                      <a:cubicBezTo>
                        <a:pt x="143" y="76"/>
                        <a:pt x="146" y="74"/>
                        <a:pt x="146" y="70"/>
                      </a:cubicBezTo>
                      <a:cubicBezTo>
                        <a:pt x="146" y="67"/>
                        <a:pt x="143" y="64"/>
                        <a:pt x="140" y="64"/>
                      </a:cubicBezTo>
                      <a:cubicBezTo>
                        <a:pt x="140" y="64"/>
                        <a:pt x="139" y="64"/>
                        <a:pt x="139" y="64"/>
                      </a:cubicBezTo>
                      <a:cubicBezTo>
                        <a:pt x="139" y="64"/>
                        <a:pt x="139" y="64"/>
                        <a:pt x="139" y="64"/>
                      </a:cubicBezTo>
                      <a:cubicBezTo>
                        <a:pt x="131" y="64"/>
                        <a:pt x="131" y="64"/>
                        <a:pt x="131" y="64"/>
                      </a:cubicBezTo>
                      <a:cubicBezTo>
                        <a:pt x="117" y="45"/>
                        <a:pt x="117" y="45"/>
                        <a:pt x="117" y="45"/>
                      </a:cubicBezTo>
                      <a:cubicBezTo>
                        <a:pt x="117" y="45"/>
                        <a:pt x="117" y="45"/>
                        <a:pt x="117" y="45"/>
                      </a:cubicBezTo>
                      <a:cubicBezTo>
                        <a:pt x="121" y="45"/>
                        <a:pt x="123" y="42"/>
                        <a:pt x="123" y="39"/>
                      </a:cubicBezTo>
                      <a:cubicBezTo>
                        <a:pt x="123" y="36"/>
                        <a:pt x="121" y="33"/>
                        <a:pt x="118" y="33"/>
                      </a:cubicBezTo>
                      <a:cubicBezTo>
                        <a:pt x="118" y="33"/>
                        <a:pt x="118" y="33"/>
                        <a:pt x="118" y="33"/>
                      </a:cubicBezTo>
                      <a:cubicBezTo>
                        <a:pt x="108" y="33"/>
                        <a:pt x="108" y="33"/>
                        <a:pt x="108" y="33"/>
                      </a:cubicBezTo>
                      <a:cubicBezTo>
                        <a:pt x="101" y="24"/>
                        <a:pt x="101" y="24"/>
                        <a:pt x="101" y="24"/>
                      </a:cubicBezTo>
                      <a:cubicBezTo>
                        <a:pt x="97" y="18"/>
                        <a:pt x="93" y="13"/>
                        <a:pt x="89" y="7"/>
                      </a:cubicBezTo>
                      <a:cubicBezTo>
                        <a:pt x="85" y="2"/>
                        <a:pt x="81" y="0"/>
                        <a:pt x="7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72" y="13"/>
                        <a:pt x="79" y="28"/>
                        <a:pt x="86" y="45"/>
                      </a:cubicBezTo>
                      <a:cubicBezTo>
                        <a:pt x="88" y="51"/>
                        <a:pt x="91" y="58"/>
                        <a:pt x="94" y="64"/>
                      </a:cubicBezTo>
                      <a:cubicBezTo>
                        <a:pt x="97" y="73"/>
                        <a:pt x="98" y="80"/>
                        <a:pt x="98" y="85"/>
                      </a:cubicBezTo>
                      <a:cubicBezTo>
                        <a:pt x="98" y="92"/>
                        <a:pt x="92" y="95"/>
                        <a:pt x="80" y="95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2" y="69"/>
                        <a:pt x="8" y="68"/>
                        <a:pt x="0" y="67"/>
                      </a:cubicBezTo>
                      <a:cubicBezTo>
                        <a:pt x="9" y="101"/>
                        <a:pt x="9" y="101"/>
                        <a:pt x="9" y="101"/>
                      </a:cubicBezTo>
                      <a:cubicBezTo>
                        <a:pt x="9" y="101"/>
                        <a:pt x="8" y="101"/>
                        <a:pt x="8" y="101"/>
                      </a:cubicBezTo>
                      <a:cubicBezTo>
                        <a:pt x="6" y="101"/>
                        <a:pt x="4" y="103"/>
                        <a:pt x="4" y="105"/>
                      </a:cubicBezTo>
                      <a:cubicBezTo>
                        <a:pt x="4" y="108"/>
                        <a:pt x="6" y="110"/>
                        <a:pt x="8" y="110"/>
                      </a:cubicBezTo>
                      <a:cubicBezTo>
                        <a:pt x="8" y="110"/>
                        <a:pt x="8" y="110"/>
                        <a:pt x="9" y="110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8" y="142"/>
                        <a:pt x="12" y="141"/>
                        <a:pt x="14" y="141"/>
                      </a:cubicBezTo>
                      <a:cubicBezTo>
                        <a:pt x="36" y="112"/>
                        <a:pt x="36" y="112"/>
                        <a:pt x="36" y="112"/>
                      </a:cubicBezTo>
                      <a:cubicBezTo>
                        <a:pt x="80" y="114"/>
                        <a:pt x="80" y="114"/>
                        <a:pt x="80" y="114"/>
                      </a:cubicBezTo>
                      <a:cubicBezTo>
                        <a:pt x="92" y="114"/>
                        <a:pt x="98" y="118"/>
                        <a:pt x="98" y="124"/>
                      </a:cubicBezTo>
                      <a:cubicBezTo>
                        <a:pt x="98" y="130"/>
                        <a:pt x="97" y="137"/>
                        <a:pt x="94" y="145"/>
                      </a:cubicBezTo>
                      <a:cubicBezTo>
                        <a:pt x="91" y="152"/>
                        <a:pt x="88" y="158"/>
                        <a:pt x="86" y="165"/>
                      </a:cubicBezTo>
                      <a:cubicBezTo>
                        <a:pt x="79" y="182"/>
                        <a:pt x="72" y="197"/>
                        <a:pt x="67" y="210"/>
                      </a:cubicBezTo>
                      <a:cubicBezTo>
                        <a:pt x="77" y="210"/>
                        <a:pt x="77" y="210"/>
                        <a:pt x="77" y="210"/>
                      </a:cubicBezTo>
                      <a:cubicBezTo>
                        <a:pt x="81" y="210"/>
                        <a:pt x="85" y="207"/>
                        <a:pt x="89" y="202"/>
                      </a:cubicBezTo>
                      <a:cubicBezTo>
                        <a:pt x="93" y="197"/>
                        <a:pt x="97" y="192"/>
                        <a:pt x="101" y="186"/>
                      </a:cubicBezTo>
                      <a:cubicBezTo>
                        <a:pt x="108" y="177"/>
                        <a:pt x="108" y="177"/>
                        <a:pt x="108" y="177"/>
                      </a:cubicBezTo>
                      <a:cubicBezTo>
                        <a:pt x="118" y="177"/>
                        <a:pt x="118" y="177"/>
                        <a:pt x="118" y="177"/>
                      </a:cubicBezTo>
                      <a:cubicBezTo>
                        <a:pt x="118" y="177"/>
                        <a:pt x="118" y="177"/>
                        <a:pt x="118" y="177"/>
                      </a:cubicBezTo>
                      <a:cubicBezTo>
                        <a:pt x="121" y="177"/>
                        <a:pt x="123" y="174"/>
                        <a:pt x="123" y="171"/>
                      </a:cubicBezTo>
                      <a:cubicBezTo>
                        <a:pt x="123" y="167"/>
                        <a:pt x="121" y="165"/>
                        <a:pt x="117" y="165"/>
                      </a:cubicBezTo>
                      <a:cubicBezTo>
                        <a:pt x="117" y="165"/>
                        <a:pt x="117" y="165"/>
                        <a:pt x="117" y="165"/>
                      </a:cubicBezTo>
                      <a:cubicBezTo>
                        <a:pt x="131" y="145"/>
                        <a:pt x="131" y="145"/>
                        <a:pt x="131" y="145"/>
                      </a:cubicBezTo>
                      <a:cubicBezTo>
                        <a:pt x="141" y="145"/>
                        <a:pt x="141" y="145"/>
                        <a:pt x="141" y="145"/>
                      </a:cubicBezTo>
                      <a:cubicBezTo>
                        <a:pt x="141" y="145"/>
                        <a:pt x="141" y="145"/>
                        <a:pt x="141" y="145"/>
                      </a:cubicBezTo>
                      <a:cubicBezTo>
                        <a:pt x="144" y="145"/>
                        <a:pt x="146" y="142"/>
                        <a:pt x="146" y="139"/>
                      </a:cubicBezTo>
                      <a:cubicBezTo>
                        <a:pt x="146" y="136"/>
                        <a:pt x="143" y="133"/>
                        <a:pt x="140" y="133"/>
                      </a:cubicBezTo>
                      <a:cubicBezTo>
                        <a:pt x="145" y="127"/>
                        <a:pt x="149" y="121"/>
                        <a:pt x="153" y="116"/>
                      </a:cubicBezTo>
                      <a:cubicBezTo>
                        <a:pt x="174" y="116"/>
                        <a:pt x="189" y="115"/>
                        <a:pt x="198" y="112"/>
                      </a:cubicBezTo>
                      <a:cubicBezTo>
                        <a:pt x="207" y="110"/>
                        <a:pt x="212" y="108"/>
                        <a:pt x="212" y="10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" name="Freeform 32"/>
                <p:cNvSpPr>
                  <a:spLocks noChangeAspect="1" noEditPoints="1"/>
                </p:cNvSpPr>
                <p:nvPr/>
              </p:nvSpPr>
              <p:spPr bwMode="auto">
                <a:xfrm>
                  <a:off x="10926990" y="4929370"/>
                  <a:ext cx="242888" cy="255588"/>
                </a:xfrm>
                <a:custGeom>
                  <a:avLst/>
                  <a:gdLst>
                    <a:gd name="T0" fmla="*/ 1020193315 w 3206"/>
                    <a:gd name="T1" fmla="*/ 149338663 h 3382"/>
                    <a:gd name="T2" fmla="*/ 992866899 w 3206"/>
                    <a:gd name="T3" fmla="*/ 218827841 h 3382"/>
                    <a:gd name="T4" fmla="*/ 1033205096 w 3206"/>
                    <a:gd name="T5" fmla="*/ 280549697 h 3382"/>
                    <a:gd name="T6" fmla="*/ 1107378515 w 3206"/>
                    <a:gd name="T7" fmla="*/ 284861668 h 3382"/>
                    <a:gd name="T8" fmla="*/ 1154219761 w 3206"/>
                    <a:gd name="T9" fmla="*/ 226166813 h 3382"/>
                    <a:gd name="T10" fmla="*/ 1135135477 w 3206"/>
                    <a:gd name="T11" fmla="*/ 155809528 h 3382"/>
                    <a:gd name="T12" fmla="*/ 1079615871 w 3206"/>
                    <a:gd name="T13" fmla="*/ 0 h 3382"/>
                    <a:gd name="T14" fmla="*/ 1198030514 w 3206"/>
                    <a:gd name="T15" fmla="*/ 39710531 h 3382"/>
                    <a:gd name="T16" fmla="*/ 1272203933 w 3206"/>
                    <a:gd name="T17" fmla="*/ 136391188 h 3382"/>
                    <a:gd name="T18" fmla="*/ 1280446064 w 3206"/>
                    <a:gd name="T19" fmla="*/ 256379476 h 3382"/>
                    <a:gd name="T20" fmla="*/ 1215817628 w 3206"/>
                    <a:gd name="T21" fmla="*/ 366007608 h 3382"/>
                    <a:gd name="T22" fmla="*/ 1100439313 w 3206"/>
                    <a:gd name="T23" fmla="*/ 418665614 h 3382"/>
                    <a:gd name="T24" fmla="*/ 1178946154 w 3206"/>
                    <a:gd name="T25" fmla="*/ 565845381 h 3382"/>
                    <a:gd name="T26" fmla="*/ 1263525574 w 3206"/>
                    <a:gd name="T27" fmla="*/ 587422616 h 3382"/>
                    <a:gd name="T28" fmla="*/ 1303433375 w 3206"/>
                    <a:gd name="T29" fmla="*/ 665547298 h 3382"/>
                    <a:gd name="T30" fmla="*/ 1270034381 w 3206"/>
                    <a:gd name="T31" fmla="*/ 748417966 h 3382"/>
                    <a:gd name="T32" fmla="*/ 1187188285 w 3206"/>
                    <a:gd name="T33" fmla="*/ 776471810 h 3382"/>
                    <a:gd name="T34" fmla="*/ 1112148166 w 3206"/>
                    <a:gd name="T35" fmla="*/ 735898839 h 3382"/>
                    <a:gd name="T36" fmla="*/ 613327050 w 3206"/>
                    <a:gd name="T37" fmla="*/ 1238297636 h 3382"/>
                    <a:gd name="T38" fmla="*/ 785097428 w 3206"/>
                    <a:gd name="T39" fmla="*/ 1274552817 h 3382"/>
                    <a:gd name="T40" fmla="*/ 963370856 w 3206"/>
                    <a:gd name="T41" fmla="*/ 1272822345 h 3382"/>
                    <a:gd name="T42" fmla="*/ 1087858002 w 3206"/>
                    <a:gd name="T43" fmla="*/ 1223619615 h 3382"/>
                    <a:gd name="T44" fmla="*/ 1056628560 w 3206"/>
                    <a:gd name="T45" fmla="*/ 1179597038 h 3382"/>
                    <a:gd name="T46" fmla="*/ 1088724702 w 3206"/>
                    <a:gd name="T47" fmla="*/ 1139458159 h 3382"/>
                    <a:gd name="T48" fmla="*/ 1172437422 w 3206"/>
                    <a:gd name="T49" fmla="*/ 1114425574 h 3382"/>
                    <a:gd name="T50" fmla="*/ 1359819605 w 3206"/>
                    <a:gd name="T51" fmla="*/ 1084641259 h 3382"/>
                    <a:gd name="T52" fmla="*/ 1293894074 w 3206"/>
                    <a:gd name="T53" fmla="*/ 1292680445 h 3382"/>
                    <a:gd name="T54" fmla="*/ 1237071540 w 3206"/>
                    <a:gd name="T55" fmla="*/ 1363032062 h 3382"/>
                    <a:gd name="T56" fmla="*/ 1183285334 w 3206"/>
                    <a:gd name="T57" fmla="*/ 1371661822 h 3382"/>
                    <a:gd name="T58" fmla="*/ 1130802055 w 3206"/>
                    <a:gd name="T59" fmla="*/ 1357851908 h 3382"/>
                    <a:gd name="T60" fmla="*/ 918693404 w 3206"/>
                    <a:gd name="T61" fmla="*/ 1445468714 h 3382"/>
                    <a:gd name="T62" fmla="*/ 651065224 w 3206"/>
                    <a:gd name="T63" fmla="*/ 1453670126 h 3382"/>
                    <a:gd name="T64" fmla="*/ 379534092 w 3206"/>
                    <a:gd name="T65" fmla="*/ 1421732660 h 3382"/>
                    <a:gd name="T66" fmla="*/ 231623406 w 3206"/>
                    <a:gd name="T67" fmla="*/ 1224916070 h 3382"/>
                    <a:gd name="T68" fmla="*/ 102366610 w 3206"/>
                    <a:gd name="T69" fmla="*/ 1005654214 h 3382"/>
                    <a:gd name="T70" fmla="*/ 57689158 w 3206"/>
                    <a:gd name="T71" fmla="*/ 781217872 h 3382"/>
                    <a:gd name="T72" fmla="*/ 29059814 w 3206"/>
                    <a:gd name="T73" fmla="*/ 706548616 h 3382"/>
                    <a:gd name="T74" fmla="*/ 0 w 3206"/>
                    <a:gd name="T75" fmla="*/ 667272101 h 3382"/>
                    <a:gd name="T76" fmla="*/ 13011781 w 3206"/>
                    <a:gd name="T77" fmla="*/ 615048112 h 3382"/>
                    <a:gd name="T78" fmla="*/ 129693025 w 3206"/>
                    <a:gd name="T79" fmla="*/ 402696880 h 3382"/>
                    <a:gd name="T80" fmla="*/ 244204717 w 3206"/>
                    <a:gd name="T81" fmla="*/ 567570185 h 3382"/>
                    <a:gd name="T82" fmla="*/ 270664508 w 3206"/>
                    <a:gd name="T83" fmla="*/ 669430920 h 3382"/>
                    <a:gd name="T84" fmla="*/ 251580148 w 3206"/>
                    <a:gd name="T85" fmla="*/ 716908848 h 3382"/>
                    <a:gd name="T86" fmla="*/ 197357713 w 3206"/>
                    <a:gd name="T87" fmla="*/ 712591133 h 3382"/>
                    <a:gd name="T88" fmla="*/ 226417527 w 3206"/>
                    <a:gd name="T89" fmla="*/ 867972314 h 3382"/>
                    <a:gd name="T90" fmla="*/ 341365447 w 3206"/>
                    <a:gd name="T91" fmla="*/ 1044068289 h 3382"/>
                    <a:gd name="T92" fmla="*/ 644562174 w 3206"/>
                    <a:gd name="T93" fmla="*/ 441105288 h 3382"/>
                    <a:gd name="T94" fmla="*/ 551304470 w 3206"/>
                    <a:gd name="T95" fmla="*/ 421252856 h 3382"/>
                    <a:gd name="T96" fmla="*/ 510529969 w 3206"/>
                    <a:gd name="T97" fmla="*/ 343562266 h 3382"/>
                    <a:gd name="T98" fmla="*/ 544365192 w 3206"/>
                    <a:gd name="T99" fmla="*/ 260263175 h 3382"/>
                    <a:gd name="T100" fmla="*/ 626775060 w 3206"/>
                    <a:gd name="T101" fmla="*/ 232209331 h 3382"/>
                    <a:gd name="T102" fmla="*/ 703548578 w 3206"/>
                    <a:gd name="T103" fmla="*/ 275369544 h 3382"/>
                    <a:gd name="T104" fmla="*/ 903512071 w 3206"/>
                    <a:gd name="T105" fmla="*/ 333636051 h 3382"/>
                    <a:gd name="T106" fmla="*/ 863173799 w 3206"/>
                    <a:gd name="T107" fmla="*/ 210626428 h 3382"/>
                    <a:gd name="T108" fmla="*/ 903075842 w 3206"/>
                    <a:gd name="T109" fmla="*/ 86754366 h 3382"/>
                    <a:gd name="T110" fmla="*/ 999806102 w 3206"/>
                    <a:gd name="T111" fmla="*/ 13381566 h 33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3206" h="3382">
                      <a:moveTo>
                        <a:pt x="2485" y="299"/>
                      </a:moveTo>
                      <a:lnTo>
                        <a:pt x="2456" y="300"/>
                      </a:lnTo>
                      <a:lnTo>
                        <a:pt x="2428" y="305"/>
                      </a:lnTo>
                      <a:lnTo>
                        <a:pt x="2401" y="314"/>
                      </a:lnTo>
                      <a:lnTo>
                        <a:pt x="2375" y="328"/>
                      </a:lnTo>
                      <a:lnTo>
                        <a:pt x="2352" y="346"/>
                      </a:lnTo>
                      <a:lnTo>
                        <a:pt x="2331" y="367"/>
                      </a:lnTo>
                      <a:lnTo>
                        <a:pt x="2314" y="393"/>
                      </a:lnTo>
                      <a:lnTo>
                        <a:pt x="2300" y="421"/>
                      </a:lnTo>
                      <a:lnTo>
                        <a:pt x="2292" y="449"/>
                      </a:lnTo>
                      <a:lnTo>
                        <a:pt x="2288" y="478"/>
                      </a:lnTo>
                      <a:lnTo>
                        <a:pt x="2289" y="507"/>
                      </a:lnTo>
                      <a:lnTo>
                        <a:pt x="2294" y="536"/>
                      </a:lnTo>
                      <a:lnTo>
                        <a:pt x="2304" y="563"/>
                      </a:lnTo>
                      <a:lnTo>
                        <a:pt x="2318" y="589"/>
                      </a:lnTo>
                      <a:lnTo>
                        <a:pt x="2335" y="611"/>
                      </a:lnTo>
                      <a:lnTo>
                        <a:pt x="2357" y="633"/>
                      </a:lnTo>
                      <a:lnTo>
                        <a:pt x="2382" y="650"/>
                      </a:lnTo>
                      <a:lnTo>
                        <a:pt x="2410" y="663"/>
                      </a:lnTo>
                      <a:lnTo>
                        <a:pt x="2439" y="672"/>
                      </a:lnTo>
                      <a:lnTo>
                        <a:pt x="2468" y="675"/>
                      </a:lnTo>
                      <a:lnTo>
                        <a:pt x="2497" y="674"/>
                      </a:lnTo>
                      <a:lnTo>
                        <a:pt x="2525" y="669"/>
                      </a:lnTo>
                      <a:lnTo>
                        <a:pt x="2553" y="660"/>
                      </a:lnTo>
                      <a:lnTo>
                        <a:pt x="2578" y="645"/>
                      </a:lnTo>
                      <a:lnTo>
                        <a:pt x="2602" y="628"/>
                      </a:lnTo>
                      <a:lnTo>
                        <a:pt x="2622" y="606"/>
                      </a:lnTo>
                      <a:lnTo>
                        <a:pt x="2640" y="581"/>
                      </a:lnTo>
                      <a:lnTo>
                        <a:pt x="2653" y="553"/>
                      </a:lnTo>
                      <a:lnTo>
                        <a:pt x="2661" y="524"/>
                      </a:lnTo>
                      <a:lnTo>
                        <a:pt x="2664" y="495"/>
                      </a:lnTo>
                      <a:lnTo>
                        <a:pt x="2663" y="467"/>
                      </a:lnTo>
                      <a:lnTo>
                        <a:pt x="2658" y="438"/>
                      </a:lnTo>
                      <a:lnTo>
                        <a:pt x="2649" y="410"/>
                      </a:lnTo>
                      <a:lnTo>
                        <a:pt x="2636" y="385"/>
                      </a:lnTo>
                      <a:lnTo>
                        <a:pt x="2617" y="361"/>
                      </a:lnTo>
                      <a:lnTo>
                        <a:pt x="2596" y="341"/>
                      </a:lnTo>
                      <a:lnTo>
                        <a:pt x="2571" y="323"/>
                      </a:lnTo>
                      <a:lnTo>
                        <a:pt x="2543" y="310"/>
                      </a:lnTo>
                      <a:lnTo>
                        <a:pt x="2515" y="302"/>
                      </a:lnTo>
                      <a:lnTo>
                        <a:pt x="2485" y="299"/>
                      </a:lnTo>
                      <a:close/>
                      <a:moveTo>
                        <a:pt x="2489" y="0"/>
                      </a:moveTo>
                      <a:lnTo>
                        <a:pt x="2536" y="3"/>
                      </a:lnTo>
                      <a:lnTo>
                        <a:pt x="2583" y="11"/>
                      </a:lnTo>
                      <a:lnTo>
                        <a:pt x="2630" y="25"/>
                      </a:lnTo>
                      <a:lnTo>
                        <a:pt x="2676" y="42"/>
                      </a:lnTo>
                      <a:lnTo>
                        <a:pt x="2720" y="65"/>
                      </a:lnTo>
                      <a:lnTo>
                        <a:pt x="2762" y="92"/>
                      </a:lnTo>
                      <a:lnTo>
                        <a:pt x="2800" y="122"/>
                      </a:lnTo>
                      <a:lnTo>
                        <a:pt x="2835" y="156"/>
                      </a:lnTo>
                      <a:lnTo>
                        <a:pt x="2865" y="193"/>
                      </a:lnTo>
                      <a:lnTo>
                        <a:pt x="2891" y="232"/>
                      </a:lnTo>
                      <a:lnTo>
                        <a:pt x="2915" y="273"/>
                      </a:lnTo>
                      <a:lnTo>
                        <a:pt x="2933" y="316"/>
                      </a:lnTo>
                      <a:lnTo>
                        <a:pt x="2946" y="360"/>
                      </a:lnTo>
                      <a:lnTo>
                        <a:pt x="2957" y="406"/>
                      </a:lnTo>
                      <a:lnTo>
                        <a:pt x="2962" y="452"/>
                      </a:lnTo>
                      <a:lnTo>
                        <a:pt x="2963" y="500"/>
                      </a:lnTo>
                      <a:lnTo>
                        <a:pt x="2960" y="547"/>
                      </a:lnTo>
                      <a:lnTo>
                        <a:pt x="2952" y="594"/>
                      </a:lnTo>
                      <a:lnTo>
                        <a:pt x="2938" y="640"/>
                      </a:lnTo>
                      <a:lnTo>
                        <a:pt x="2921" y="686"/>
                      </a:lnTo>
                      <a:lnTo>
                        <a:pt x="2898" y="730"/>
                      </a:lnTo>
                      <a:lnTo>
                        <a:pt x="2871" y="773"/>
                      </a:lnTo>
                      <a:lnTo>
                        <a:pt x="2839" y="812"/>
                      </a:lnTo>
                      <a:lnTo>
                        <a:pt x="2803" y="848"/>
                      </a:lnTo>
                      <a:lnTo>
                        <a:pt x="2765" y="879"/>
                      </a:lnTo>
                      <a:lnTo>
                        <a:pt x="2723" y="907"/>
                      </a:lnTo>
                      <a:lnTo>
                        <a:pt x="2680" y="929"/>
                      </a:lnTo>
                      <a:lnTo>
                        <a:pt x="2634" y="948"/>
                      </a:lnTo>
                      <a:lnTo>
                        <a:pt x="2587" y="961"/>
                      </a:lnTo>
                      <a:lnTo>
                        <a:pt x="2537" y="970"/>
                      </a:lnTo>
                      <a:lnTo>
                        <a:pt x="2487" y="974"/>
                      </a:lnTo>
                      <a:lnTo>
                        <a:pt x="2437" y="972"/>
                      </a:lnTo>
                      <a:lnTo>
                        <a:pt x="2335" y="1148"/>
                      </a:lnTo>
                      <a:lnTo>
                        <a:pt x="2653" y="1331"/>
                      </a:lnTo>
                      <a:lnTo>
                        <a:pt x="2685" y="1319"/>
                      </a:lnTo>
                      <a:lnTo>
                        <a:pt x="2718" y="1311"/>
                      </a:lnTo>
                      <a:lnTo>
                        <a:pt x="2752" y="1308"/>
                      </a:lnTo>
                      <a:lnTo>
                        <a:pt x="2785" y="1309"/>
                      </a:lnTo>
                      <a:lnTo>
                        <a:pt x="2818" y="1315"/>
                      </a:lnTo>
                      <a:lnTo>
                        <a:pt x="2851" y="1325"/>
                      </a:lnTo>
                      <a:lnTo>
                        <a:pt x="2882" y="1341"/>
                      </a:lnTo>
                      <a:lnTo>
                        <a:pt x="2913" y="1361"/>
                      </a:lnTo>
                      <a:lnTo>
                        <a:pt x="2938" y="1386"/>
                      </a:lnTo>
                      <a:lnTo>
                        <a:pt x="2961" y="1413"/>
                      </a:lnTo>
                      <a:lnTo>
                        <a:pt x="2978" y="1442"/>
                      </a:lnTo>
                      <a:lnTo>
                        <a:pt x="2992" y="1474"/>
                      </a:lnTo>
                      <a:lnTo>
                        <a:pt x="3001" y="1507"/>
                      </a:lnTo>
                      <a:lnTo>
                        <a:pt x="3005" y="1542"/>
                      </a:lnTo>
                      <a:lnTo>
                        <a:pt x="3004" y="1576"/>
                      </a:lnTo>
                      <a:lnTo>
                        <a:pt x="2999" y="1611"/>
                      </a:lnTo>
                      <a:lnTo>
                        <a:pt x="2989" y="1644"/>
                      </a:lnTo>
                      <a:lnTo>
                        <a:pt x="2972" y="1677"/>
                      </a:lnTo>
                      <a:lnTo>
                        <a:pt x="2952" y="1708"/>
                      </a:lnTo>
                      <a:lnTo>
                        <a:pt x="2928" y="1734"/>
                      </a:lnTo>
                      <a:lnTo>
                        <a:pt x="2900" y="1756"/>
                      </a:lnTo>
                      <a:lnTo>
                        <a:pt x="2871" y="1774"/>
                      </a:lnTo>
                      <a:lnTo>
                        <a:pt x="2839" y="1787"/>
                      </a:lnTo>
                      <a:lnTo>
                        <a:pt x="2806" y="1796"/>
                      </a:lnTo>
                      <a:lnTo>
                        <a:pt x="2772" y="1800"/>
                      </a:lnTo>
                      <a:lnTo>
                        <a:pt x="2737" y="1799"/>
                      </a:lnTo>
                      <a:lnTo>
                        <a:pt x="2702" y="1794"/>
                      </a:lnTo>
                      <a:lnTo>
                        <a:pt x="2669" y="1784"/>
                      </a:lnTo>
                      <a:lnTo>
                        <a:pt x="2636" y="1767"/>
                      </a:lnTo>
                      <a:lnTo>
                        <a:pt x="2609" y="1750"/>
                      </a:lnTo>
                      <a:lnTo>
                        <a:pt x="2584" y="1728"/>
                      </a:lnTo>
                      <a:lnTo>
                        <a:pt x="2564" y="1705"/>
                      </a:lnTo>
                      <a:lnTo>
                        <a:pt x="2547" y="1678"/>
                      </a:lnTo>
                      <a:lnTo>
                        <a:pt x="2532" y="1649"/>
                      </a:lnTo>
                      <a:lnTo>
                        <a:pt x="2522" y="1620"/>
                      </a:lnTo>
                      <a:lnTo>
                        <a:pt x="2178" y="1421"/>
                      </a:lnTo>
                      <a:lnTo>
                        <a:pt x="1354" y="2850"/>
                      </a:lnTo>
                      <a:lnTo>
                        <a:pt x="1414" y="2869"/>
                      </a:lnTo>
                      <a:lnTo>
                        <a:pt x="1476" y="2887"/>
                      </a:lnTo>
                      <a:lnTo>
                        <a:pt x="1540" y="2904"/>
                      </a:lnTo>
                      <a:lnTo>
                        <a:pt x="1606" y="2919"/>
                      </a:lnTo>
                      <a:lnTo>
                        <a:pt x="1674" y="2933"/>
                      </a:lnTo>
                      <a:lnTo>
                        <a:pt x="1741" y="2944"/>
                      </a:lnTo>
                      <a:lnTo>
                        <a:pt x="1810" y="2953"/>
                      </a:lnTo>
                      <a:lnTo>
                        <a:pt x="1880" y="2959"/>
                      </a:lnTo>
                      <a:lnTo>
                        <a:pt x="1950" y="2963"/>
                      </a:lnTo>
                      <a:lnTo>
                        <a:pt x="2018" y="2966"/>
                      </a:lnTo>
                      <a:lnTo>
                        <a:pt x="2087" y="2963"/>
                      </a:lnTo>
                      <a:lnTo>
                        <a:pt x="2155" y="2958"/>
                      </a:lnTo>
                      <a:lnTo>
                        <a:pt x="2221" y="2949"/>
                      </a:lnTo>
                      <a:lnTo>
                        <a:pt x="2287" y="2937"/>
                      </a:lnTo>
                      <a:lnTo>
                        <a:pt x="2351" y="2921"/>
                      </a:lnTo>
                      <a:lnTo>
                        <a:pt x="2413" y="2901"/>
                      </a:lnTo>
                      <a:lnTo>
                        <a:pt x="2473" y="2876"/>
                      </a:lnTo>
                      <a:lnTo>
                        <a:pt x="2530" y="2847"/>
                      </a:lnTo>
                      <a:lnTo>
                        <a:pt x="2508" y="2835"/>
                      </a:lnTo>
                      <a:lnTo>
                        <a:pt x="2487" y="2823"/>
                      </a:lnTo>
                      <a:lnTo>
                        <a:pt x="2470" y="2809"/>
                      </a:lnTo>
                      <a:lnTo>
                        <a:pt x="2454" y="2792"/>
                      </a:lnTo>
                      <a:lnTo>
                        <a:pt x="2443" y="2775"/>
                      </a:lnTo>
                      <a:lnTo>
                        <a:pt x="2437" y="2754"/>
                      </a:lnTo>
                      <a:lnTo>
                        <a:pt x="2436" y="2733"/>
                      </a:lnTo>
                      <a:lnTo>
                        <a:pt x="2439" y="2711"/>
                      </a:lnTo>
                      <a:lnTo>
                        <a:pt x="2447" y="2693"/>
                      </a:lnTo>
                      <a:lnTo>
                        <a:pt x="2459" y="2677"/>
                      </a:lnTo>
                      <a:lnTo>
                        <a:pt x="2474" y="2663"/>
                      </a:lnTo>
                      <a:lnTo>
                        <a:pt x="2491" y="2651"/>
                      </a:lnTo>
                      <a:lnTo>
                        <a:pt x="2510" y="2640"/>
                      </a:lnTo>
                      <a:lnTo>
                        <a:pt x="2529" y="2631"/>
                      </a:lnTo>
                      <a:lnTo>
                        <a:pt x="2550" y="2623"/>
                      </a:lnTo>
                      <a:lnTo>
                        <a:pt x="2569" y="2617"/>
                      </a:lnTo>
                      <a:lnTo>
                        <a:pt x="2588" y="2611"/>
                      </a:lnTo>
                      <a:lnTo>
                        <a:pt x="2645" y="2595"/>
                      </a:lnTo>
                      <a:lnTo>
                        <a:pt x="2703" y="2582"/>
                      </a:lnTo>
                      <a:lnTo>
                        <a:pt x="2763" y="2571"/>
                      </a:lnTo>
                      <a:lnTo>
                        <a:pt x="2821" y="2561"/>
                      </a:lnTo>
                      <a:lnTo>
                        <a:pt x="2916" y="2546"/>
                      </a:lnTo>
                      <a:lnTo>
                        <a:pt x="3010" y="2533"/>
                      </a:lnTo>
                      <a:lnTo>
                        <a:pt x="3073" y="2523"/>
                      </a:lnTo>
                      <a:lnTo>
                        <a:pt x="3135" y="2513"/>
                      </a:lnTo>
                      <a:lnTo>
                        <a:pt x="3206" y="2612"/>
                      </a:lnTo>
                      <a:lnTo>
                        <a:pt x="3153" y="2706"/>
                      </a:lnTo>
                      <a:lnTo>
                        <a:pt x="3099" y="2800"/>
                      </a:lnTo>
                      <a:lnTo>
                        <a:pt x="3046" y="2895"/>
                      </a:lnTo>
                      <a:lnTo>
                        <a:pt x="3015" y="2945"/>
                      </a:lnTo>
                      <a:lnTo>
                        <a:pt x="2983" y="2995"/>
                      </a:lnTo>
                      <a:lnTo>
                        <a:pt x="2950" y="3045"/>
                      </a:lnTo>
                      <a:lnTo>
                        <a:pt x="2915" y="3092"/>
                      </a:lnTo>
                      <a:lnTo>
                        <a:pt x="2901" y="3108"/>
                      </a:lnTo>
                      <a:lnTo>
                        <a:pt x="2887" y="3126"/>
                      </a:lnTo>
                      <a:lnTo>
                        <a:pt x="2871" y="3143"/>
                      </a:lnTo>
                      <a:lnTo>
                        <a:pt x="2852" y="3158"/>
                      </a:lnTo>
                      <a:lnTo>
                        <a:pt x="2834" y="3173"/>
                      </a:lnTo>
                      <a:lnTo>
                        <a:pt x="2813" y="3183"/>
                      </a:lnTo>
                      <a:lnTo>
                        <a:pt x="2793" y="3190"/>
                      </a:lnTo>
                      <a:lnTo>
                        <a:pt x="2770" y="3191"/>
                      </a:lnTo>
                      <a:lnTo>
                        <a:pt x="2748" y="3187"/>
                      </a:lnTo>
                      <a:lnTo>
                        <a:pt x="2728" y="3178"/>
                      </a:lnTo>
                      <a:lnTo>
                        <a:pt x="2714" y="3166"/>
                      </a:lnTo>
                      <a:lnTo>
                        <a:pt x="2701" y="3150"/>
                      </a:lnTo>
                      <a:lnTo>
                        <a:pt x="2692" y="3133"/>
                      </a:lnTo>
                      <a:lnTo>
                        <a:pt x="2686" y="3113"/>
                      </a:lnTo>
                      <a:lnTo>
                        <a:pt x="2682" y="3094"/>
                      </a:lnTo>
                      <a:lnTo>
                        <a:pt x="2607" y="3146"/>
                      </a:lnTo>
                      <a:lnTo>
                        <a:pt x="2531" y="3193"/>
                      </a:lnTo>
                      <a:lnTo>
                        <a:pt x="2452" y="3235"/>
                      </a:lnTo>
                      <a:lnTo>
                        <a:pt x="2372" y="3271"/>
                      </a:lnTo>
                      <a:lnTo>
                        <a:pt x="2289" y="3303"/>
                      </a:lnTo>
                      <a:lnTo>
                        <a:pt x="2205" y="3329"/>
                      </a:lnTo>
                      <a:lnTo>
                        <a:pt x="2118" y="3349"/>
                      </a:lnTo>
                      <a:lnTo>
                        <a:pt x="2029" y="3365"/>
                      </a:lnTo>
                      <a:lnTo>
                        <a:pt x="1936" y="3375"/>
                      </a:lnTo>
                      <a:lnTo>
                        <a:pt x="1842" y="3381"/>
                      </a:lnTo>
                      <a:lnTo>
                        <a:pt x="1727" y="3382"/>
                      </a:lnTo>
                      <a:lnTo>
                        <a:pt x="1614" y="3377"/>
                      </a:lnTo>
                      <a:lnTo>
                        <a:pt x="1501" y="3368"/>
                      </a:lnTo>
                      <a:lnTo>
                        <a:pt x="1390" y="3355"/>
                      </a:lnTo>
                      <a:lnTo>
                        <a:pt x="1277" y="3341"/>
                      </a:lnTo>
                      <a:lnTo>
                        <a:pt x="1165" y="3326"/>
                      </a:lnTo>
                      <a:lnTo>
                        <a:pt x="1053" y="3312"/>
                      </a:lnTo>
                      <a:lnTo>
                        <a:pt x="939" y="3300"/>
                      </a:lnTo>
                      <a:lnTo>
                        <a:pt x="875" y="3294"/>
                      </a:lnTo>
                      <a:lnTo>
                        <a:pt x="837" y="3240"/>
                      </a:lnTo>
                      <a:lnTo>
                        <a:pt x="777" y="3158"/>
                      </a:lnTo>
                      <a:lnTo>
                        <a:pt x="717" y="3078"/>
                      </a:lnTo>
                      <a:lnTo>
                        <a:pt x="655" y="2998"/>
                      </a:lnTo>
                      <a:lnTo>
                        <a:pt x="595" y="2918"/>
                      </a:lnTo>
                      <a:lnTo>
                        <a:pt x="534" y="2838"/>
                      </a:lnTo>
                      <a:lnTo>
                        <a:pt x="476" y="2757"/>
                      </a:lnTo>
                      <a:lnTo>
                        <a:pt x="419" y="2674"/>
                      </a:lnTo>
                      <a:lnTo>
                        <a:pt x="366" y="2588"/>
                      </a:lnTo>
                      <a:lnTo>
                        <a:pt x="316" y="2500"/>
                      </a:lnTo>
                      <a:lnTo>
                        <a:pt x="273" y="2415"/>
                      </a:lnTo>
                      <a:lnTo>
                        <a:pt x="236" y="2330"/>
                      </a:lnTo>
                      <a:lnTo>
                        <a:pt x="205" y="2244"/>
                      </a:lnTo>
                      <a:lnTo>
                        <a:pt x="179" y="2159"/>
                      </a:lnTo>
                      <a:lnTo>
                        <a:pt x="159" y="2072"/>
                      </a:lnTo>
                      <a:lnTo>
                        <a:pt x="145" y="1986"/>
                      </a:lnTo>
                      <a:lnTo>
                        <a:pt x="136" y="1898"/>
                      </a:lnTo>
                      <a:lnTo>
                        <a:pt x="133" y="1810"/>
                      </a:lnTo>
                      <a:lnTo>
                        <a:pt x="135" y="1719"/>
                      </a:lnTo>
                      <a:lnTo>
                        <a:pt x="144" y="1628"/>
                      </a:lnTo>
                      <a:lnTo>
                        <a:pt x="125" y="1634"/>
                      </a:lnTo>
                      <a:lnTo>
                        <a:pt x="106" y="1638"/>
                      </a:lnTo>
                      <a:lnTo>
                        <a:pt x="86" y="1639"/>
                      </a:lnTo>
                      <a:lnTo>
                        <a:pt x="67" y="1637"/>
                      </a:lnTo>
                      <a:lnTo>
                        <a:pt x="48" y="1630"/>
                      </a:lnTo>
                      <a:lnTo>
                        <a:pt x="31" y="1618"/>
                      </a:lnTo>
                      <a:lnTo>
                        <a:pt x="16" y="1602"/>
                      </a:lnTo>
                      <a:lnTo>
                        <a:pt x="7" y="1585"/>
                      </a:lnTo>
                      <a:lnTo>
                        <a:pt x="2" y="1565"/>
                      </a:lnTo>
                      <a:lnTo>
                        <a:pt x="0" y="1546"/>
                      </a:lnTo>
                      <a:lnTo>
                        <a:pt x="1" y="1524"/>
                      </a:lnTo>
                      <a:lnTo>
                        <a:pt x="4" y="1504"/>
                      </a:lnTo>
                      <a:lnTo>
                        <a:pt x="9" y="1482"/>
                      </a:lnTo>
                      <a:lnTo>
                        <a:pt x="15" y="1463"/>
                      </a:lnTo>
                      <a:lnTo>
                        <a:pt x="23" y="1443"/>
                      </a:lnTo>
                      <a:lnTo>
                        <a:pt x="30" y="1425"/>
                      </a:lnTo>
                      <a:lnTo>
                        <a:pt x="62" y="1353"/>
                      </a:lnTo>
                      <a:lnTo>
                        <a:pt x="97" y="1282"/>
                      </a:lnTo>
                      <a:lnTo>
                        <a:pt x="134" y="1214"/>
                      </a:lnTo>
                      <a:lnTo>
                        <a:pt x="189" y="1120"/>
                      </a:lnTo>
                      <a:lnTo>
                        <a:pt x="245" y="1027"/>
                      </a:lnTo>
                      <a:lnTo>
                        <a:pt x="299" y="933"/>
                      </a:lnTo>
                      <a:lnTo>
                        <a:pt x="419" y="945"/>
                      </a:lnTo>
                      <a:lnTo>
                        <a:pt x="442" y="1004"/>
                      </a:lnTo>
                      <a:lnTo>
                        <a:pt x="466" y="1064"/>
                      </a:lnTo>
                      <a:lnTo>
                        <a:pt x="502" y="1152"/>
                      </a:lnTo>
                      <a:lnTo>
                        <a:pt x="535" y="1241"/>
                      </a:lnTo>
                      <a:lnTo>
                        <a:pt x="563" y="1315"/>
                      </a:lnTo>
                      <a:lnTo>
                        <a:pt x="589" y="1392"/>
                      </a:lnTo>
                      <a:lnTo>
                        <a:pt x="609" y="1469"/>
                      </a:lnTo>
                      <a:lnTo>
                        <a:pt x="614" y="1487"/>
                      </a:lnTo>
                      <a:lnTo>
                        <a:pt x="618" y="1508"/>
                      </a:lnTo>
                      <a:lnTo>
                        <a:pt x="621" y="1528"/>
                      </a:lnTo>
                      <a:lnTo>
                        <a:pt x="624" y="1551"/>
                      </a:lnTo>
                      <a:lnTo>
                        <a:pt x="624" y="1573"/>
                      </a:lnTo>
                      <a:lnTo>
                        <a:pt x="621" y="1593"/>
                      </a:lnTo>
                      <a:lnTo>
                        <a:pt x="616" y="1613"/>
                      </a:lnTo>
                      <a:lnTo>
                        <a:pt x="608" y="1631"/>
                      </a:lnTo>
                      <a:lnTo>
                        <a:pt x="597" y="1647"/>
                      </a:lnTo>
                      <a:lnTo>
                        <a:pt x="580" y="1661"/>
                      </a:lnTo>
                      <a:lnTo>
                        <a:pt x="560" y="1671"/>
                      </a:lnTo>
                      <a:lnTo>
                        <a:pt x="539" y="1675"/>
                      </a:lnTo>
                      <a:lnTo>
                        <a:pt x="519" y="1675"/>
                      </a:lnTo>
                      <a:lnTo>
                        <a:pt x="497" y="1670"/>
                      </a:lnTo>
                      <a:lnTo>
                        <a:pt x="476" y="1662"/>
                      </a:lnTo>
                      <a:lnTo>
                        <a:pt x="455" y="1651"/>
                      </a:lnTo>
                      <a:lnTo>
                        <a:pt x="434" y="1636"/>
                      </a:lnTo>
                      <a:lnTo>
                        <a:pt x="439" y="1712"/>
                      </a:lnTo>
                      <a:lnTo>
                        <a:pt x="450" y="1788"/>
                      </a:lnTo>
                      <a:lnTo>
                        <a:pt x="468" y="1863"/>
                      </a:lnTo>
                      <a:lnTo>
                        <a:pt x="492" y="1937"/>
                      </a:lnTo>
                      <a:lnTo>
                        <a:pt x="522" y="2011"/>
                      </a:lnTo>
                      <a:lnTo>
                        <a:pt x="557" y="2083"/>
                      </a:lnTo>
                      <a:lnTo>
                        <a:pt x="596" y="2154"/>
                      </a:lnTo>
                      <a:lnTo>
                        <a:pt x="639" y="2223"/>
                      </a:lnTo>
                      <a:lnTo>
                        <a:pt x="686" y="2291"/>
                      </a:lnTo>
                      <a:lnTo>
                        <a:pt x="735" y="2356"/>
                      </a:lnTo>
                      <a:lnTo>
                        <a:pt x="787" y="2419"/>
                      </a:lnTo>
                      <a:lnTo>
                        <a:pt x="840" y="2479"/>
                      </a:lnTo>
                      <a:lnTo>
                        <a:pt x="894" y="2537"/>
                      </a:lnTo>
                      <a:lnTo>
                        <a:pt x="949" y="2591"/>
                      </a:lnTo>
                      <a:lnTo>
                        <a:pt x="1004" y="2642"/>
                      </a:lnTo>
                      <a:lnTo>
                        <a:pt x="1826" y="1218"/>
                      </a:lnTo>
                      <a:lnTo>
                        <a:pt x="1486" y="1022"/>
                      </a:lnTo>
                      <a:lnTo>
                        <a:pt x="1448" y="1028"/>
                      </a:lnTo>
                      <a:lnTo>
                        <a:pt x="1410" y="1029"/>
                      </a:lnTo>
                      <a:lnTo>
                        <a:pt x="1372" y="1024"/>
                      </a:lnTo>
                      <a:lnTo>
                        <a:pt x="1335" y="1014"/>
                      </a:lnTo>
                      <a:lnTo>
                        <a:pt x="1300" y="996"/>
                      </a:lnTo>
                      <a:lnTo>
                        <a:pt x="1271" y="976"/>
                      </a:lnTo>
                      <a:lnTo>
                        <a:pt x="1244" y="952"/>
                      </a:lnTo>
                      <a:lnTo>
                        <a:pt x="1221" y="924"/>
                      </a:lnTo>
                      <a:lnTo>
                        <a:pt x="1204" y="896"/>
                      </a:lnTo>
                      <a:lnTo>
                        <a:pt x="1191" y="864"/>
                      </a:lnTo>
                      <a:lnTo>
                        <a:pt x="1181" y="830"/>
                      </a:lnTo>
                      <a:lnTo>
                        <a:pt x="1177" y="796"/>
                      </a:lnTo>
                      <a:lnTo>
                        <a:pt x="1178" y="761"/>
                      </a:lnTo>
                      <a:lnTo>
                        <a:pt x="1184" y="727"/>
                      </a:lnTo>
                      <a:lnTo>
                        <a:pt x="1195" y="692"/>
                      </a:lnTo>
                      <a:lnTo>
                        <a:pt x="1210" y="660"/>
                      </a:lnTo>
                      <a:lnTo>
                        <a:pt x="1231" y="630"/>
                      </a:lnTo>
                      <a:lnTo>
                        <a:pt x="1255" y="603"/>
                      </a:lnTo>
                      <a:lnTo>
                        <a:pt x="1282" y="582"/>
                      </a:lnTo>
                      <a:lnTo>
                        <a:pt x="1312" y="564"/>
                      </a:lnTo>
                      <a:lnTo>
                        <a:pt x="1344" y="550"/>
                      </a:lnTo>
                      <a:lnTo>
                        <a:pt x="1376" y="542"/>
                      </a:lnTo>
                      <a:lnTo>
                        <a:pt x="1411" y="538"/>
                      </a:lnTo>
                      <a:lnTo>
                        <a:pt x="1445" y="538"/>
                      </a:lnTo>
                      <a:lnTo>
                        <a:pt x="1480" y="544"/>
                      </a:lnTo>
                      <a:lnTo>
                        <a:pt x="1514" y="554"/>
                      </a:lnTo>
                      <a:lnTo>
                        <a:pt x="1547" y="570"/>
                      </a:lnTo>
                      <a:lnTo>
                        <a:pt x="1575" y="589"/>
                      </a:lnTo>
                      <a:lnTo>
                        <a:pt x="1601" y="612"/>
                      </a:lnTo>
                      <a:lnTo>
                        <a:pt x="1622" y="638"/>
                      </a:lnTo>
                      <a:lnTo>
                        <a:pt x="1641" y="667"/>
                      </a:lnTo>
                      <a:lnTo>
                        <a:pt x="1654" y="698"/>
                      </a:lnTo>
                      <a:lnTo>
                        <a:pt x="1663" y="729"/>
                      </a:lnTo>
                      <a:lnTo>
                        <a:pt x="1669" y="763"/>
                      </a:lnTo>
                      <a:lnTo>
                        <a:pt x="1983" y="945"/>
                      </a:lnTo>
                      <a:lnTo>
                        <a:pt x="2083" y="773"/>
                      </a:lnTo>
                      <a:lnTo>
                        <a:pt x="2054" y="730"/>
                      </a:lnTo>
                      <a:lnTo>
                        <a:pt x="2032" y="684"/>
                      </a:lnTo>
                      <a:lnTo>
                        <a:pt x="2013" y="637"/>
                      </a:lnTo>
                      <a:lnTo>
                        <a:pt x="2000" y="588"/>
                      </a:lnTo>
                      <a:lnTo>
                        <a:pt x="1993" y="539"/>
                      </a:lnTo>
                      <a:lnTo>
                        <a:pt x="1990" y="488"/>
                      </a:lnTo>
                      <a:lnTo>
                        <a:pt x="1992" y="438"/>
                      </a:lnTo>
                      <a:lnTo>
                        <a:pt x="2000" y="388"/>
                      </a:lnTo>
                      <a:lnTo>
                        <a:pt x="2012" y="339"/>
                      </a:lnTo>
                      <a:lnTo>
                        <a:pt x="2031" y="290"/>
                      </a:lnTo>
                      <a:lnTo>
                        <a:pt x="2054" y="243"/>
                      </a:lnTo>
                      <a:lnTo>
                        <a:pt x="2082" y="201"/>
                      </a:lnTo>
                      <a:lnTo>
                        <a:pt x="2113" y="163"/>
                      </a:lnTo>
                      <a:lnTo>
                        <a:pt x="2147" y="128"/>
                      </a:lnTo>
                      <a:lnTo>
                        <a:pt x="2182" y="99"/>
                      </a:lnTo>
                      <a:lnTo>
                        <a:pt x="2221" y="72"/>
                      </a:lnTo>
                      <a:lnTo>
                        <a:pt x="2262" y="49"/>
                      </a:lnTo>
                      <a:lnTo>
                        <a:pt x="2305" y="31"/>
                      </a:lnTo>
                      <a:lnTo>
                        <a:pt x="2351" y="16"/>
                      </a:lnTo>
                      <a:lnTo>
                        <a:pt x="2396" y="6"/>
                      </a:lnTo>
                      <a:lnTo>
                        <a:pt x="2443" y="1"/>
                      </a:lnTo>
                      <a:lnTo>
                        <a:pt x="248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Freeform 32"/>
                <p:cNvSpPr>
                  <a:spLocks noChangeAspect="1" noEditPoints="1"/>
                </p:cNvSpPr>
                <p:nvPr/>
              </p:nvSpPr>
              <p:spPr bwMode="auto">
                <a:xfrm>
                  <a:off x="11093678" y="4356283"/>
                  <a:ext cx="241300" cy="255587"/>
                </a:xfrm>
                <a:custGeom>
                  <a:avLst/>
                  <a:gdLst>
                    <a:gd name="T0" fmla="*/ 1006896881 w 3206"/>
                    <a:gd name="T1" fmla="*/ 149337474 h 3382"/>
                    <a:gd name="T2" fmla="*/ 979926601 w 3206"/>
                    <a:gd name="T3" fmla="*/ 218826077 h 3382"/>
                    <a:gd name="T4" fmla="*/ 1019739069 w 3206"/>
                    <a:gd name="T5" fmla="*/ 280547466 h 3382"/>
                    <a:gd name="T6" fmla="*/ 1092945770 w 3206"/>
                    <a:gd name="T7" fmla="*/ 284859420 h 3382"/>
                    <a:gd name="T8" fmla="*/ 1139176547 w 3206"/>
                    <a:gd name="T9" fmla="*/ 226165022 h 3382"/>
                    <a:gd name="T10" fmla="*/ 1120340998 w 3206"/>
                    <a:gd name="T11" fmla="*/ 155808314 h 3382"/>
                    <a:gd name="T12" fmla="*/ 1065544974 w 3206"/>
                    <a:gd name="T13" fmla="*/ 0 h 3382"/>
                    <a:gd name="T14" fmla="*/ 1182416288 w 3206"/>
                    <a:gd name="T15" fmla="*/ 39710224 h 3382"/>
                    <a:gd name="T16" fmla="*/ 1255622990 w 3206"/>
                    <a:gd name="T17" fmla="*/ 136390126 h 3382"/>
                    <a:gd name="T18" fmla="*/ 1263757720 w 3206"/>
                    <a:gd name="T19" fmla="*/ 256377491 h 3382"/>
                    <a:gd name="T20" fmla="*/ 1199971653 w 3206"/>
                    <a:gd name="T21" fmla="*/ 366004741 h 3382"/>
                    <a:gd name="T22" fmla="*/ 1086097020 w 3206"/>
                    <a:gd name="T23" fmla="*/ 418662388 h 3382"/>
                    <a:gd name="T24" fmla="*/ 1163580663 w 3206"/>
                    <a:gd name="T25" fmla="*/ 565840976 h 3382"/>
                    <a:gd name="T26" fmla="*/ 1247057743 w 3206"/>
                    <a:gd name="T27" fmla="*/ 587418051 h 3382"/>
                    <a:gd name="T28" fmla="*/ 1286445415 w 3206"/>
                    <a:gd name="T29" fmla="*/ 665542049 h 3382"/>
                    <a:gd name="T30" fmla="*/ 1253481697 w 3206"/>
                    <a:gd name="T31" fmla="*/ 748412166 h 3382"/>
                    <a:gd name="T32" fmla="*/ 1171715393 w 3206"/>
                    <a:gd name="T33" fmla="*/ 776465749 h 3382"/>
                    <a:gd name="T34" fmla="*/ 1097653303 w 3206"/>
                    <a:gd name="T35" fmla="*/ 735893088 h 3382"/>
                    <a:gd name="T36" fmla="*/ 605333414 w 3206"/>
                    <a:gd name="T37" fmla="*/ 1238287955 h 3382"/>
                    <a:gd name="T38" fmla="*/ 774865104 w 3206"/>
                    <a:gd name="T39" fmla="*/ 1274542918 h 3382"/>
                    <a:gd name="T40" fmla="*/ 950814952 w 3206"/>
                    <a:gd name="T41" fmla="*/ 1272812378 h 3382"/>
                    <a:gd name="T42" fmla="*/ 1073679704 w 3206"/>
                    <a:gd name="T43" fmla="*/ 1223610066 h 3382"/>
                    <a:gd name="T44" fmla="*/ 1042857279 w 3206"/>
                    <a:gd name="T45" fmla="*/ 1179587813 h 3382"/>
                    <a:gd name="T46" fmla="*/ 1074535092 w 3206"/>
                    <a:gd name="T47" fmla="*/ 1139449242 h 3382"/>
                    <a:gd name="T48" fmla="*/ 1157156784 w 3206"/>
                    <a:gd name="T49" fmla="*/ 1114416906 h 3382"/>
                    <a:gd name="T50" fmla="*/ 1342096751 w 3206"/>
                    <a:gd name="T51" fmla="*/ 1084632783 h 3382"/>
                    <a:gd name="T52" fmla="*/ 1277030424 w 3206"/>
                    <a:gd name="T53" fmla="*/ 1292670324 h 3382"/>
                    <a:gd name="T54" fmla="*/ 1220948496 w 3206"/>
                    <a:gd name="T55" fmla="*/ 1363021363 h 3382"/>
                    <a:gd name="T56" fmla="*/ 1167863324 w 3206"/>
                    <a:gd name="T57" fmla="*/ 1371651090 h 3382"/>
                    <a:gd name="T58" fmla="*/ 1116063981 w 3206"/>
                    <a:gd name="T59" fmla="*/ 1357841306 h 3382"/>
                    <a:gd name="T60" fmla="*/ 906719899 w 3206"/>
                    <a:gd name="T61" fmla="*/ 1445457391 h 3382"/>
                    <a:gd name="T62" fmla="*/ 642579717 w 3206"/>
                    <a:gd name="T63" fmla="*/ 1453658771 h 3382"/>
                    <a:gd name="T64" fmla="*/ 374587542 w 3206"/>
                    <a:gd name="T65" fmla="*/ 1421721505 h 3382"/>
                    <a:gd name="T66" fmla="*/ 228604579 w 3206"/>
                    <a:gd name="T67" fmla="*/ 1224906517 h 3382"/>
                    <a:gd name="T68" fmla="*/ 101032445 w 3206"/>
                    <a:gd name="T69" fmla="*/ 1005646349 h 3382"/>
                    <a:gd name="T70" fmla="*/ 56937317 w 3206"/>
                    <a:gd name="T71" fmla="*/ 781211792 h 3382"/>
                    <a:gd name="T72" fmla="*/ 28681056 w 3206"/>
                    <a:gd name="T73" fmla="*/ 706543055 h 3382"/>
                    <a:gd name="T74" fmla="*/ 0 w 3206"/>
                    <a:gd name="T75" fmla="*/ 667266845 h 3382"/>
                    <a:gd name="T76" fmla="*/ 12842188 w 3206"/>
                    <a:gd name="T77" fmla="*/ 615043287 h 3382"/>
                    <a:gd name="T78" fmla="*/ 128002726 w 3206"/>
                    <a:gd name="T79" fmla="*/ 402693718 h 3382"/>
                    <a:gd name="T80" fmla="*/ 241021895 w 3206"/>
                    <a:gd name="T81" fmla="*/ 567565773 h 3382"/>
                    <a:gd name="T82" fmla="*/ 267136863 w 3206"/>
                    <a:gd name="T83" fmla="*/ 669425732 h 3382"/>
                    <a:gd name="T84" fmla="*/ 248301237 w 3206"/>
                    <a:gd name="T85" fmla="*/ 716903246 h 3382"/>
                    <a:gd name="T86" fmla="*/ 194785474 w 3206"/>
                    <a:gd name="T87" fmla="*/ 712585549 h 3382"/>
                    <a:gd name="T88" fmla="*/ 223466605 w 3206"/>
                    <a:gd name="T89" fmla="*/ 867965517 h 3382"/>
                    <a:gd name="T90" fmla="*/ 336916292 w 3206"/>
                    <a:gd name="T91" fmla="*/ 1044060123 h 3382"/>
                    <a:gd name="T92" fmla="*/ 636161484 w 3206"/>
                    <a:gd name="T93" fmla="*/ 441101824 h 3382"/>
                    <a:gd name="T94" fmla="*/ 544119157 w 3206"/>
                    <a:gd name="T95" fmla="*/ 421249546 h 3382"/>
                    <a:gd name="T96" fmla="*/ 503876172 w 3206"/>
                    <a:gd name="T97" fmla="*/ 343559562 h 3382"/>
                    <a:gd name="T98" fmla="*/ 537270406 w 3206"/>
                    <a:gd name="T99" fmla="*/ 260261174 h 3382"/>
                    <a:gd name="T100" fmla="*/ 618606118 w 3206"/>
                    <a:gd name="T101" fmla="*/ 232207515 h 3382"/>
                    <a:gd name="T102" fmla="*/ 694379060 w 3206"/>
                    <a:gd name="T103" fmla="*/ 275367408 h 3382"/>
                    <a:gd name="T104" fmla="*/ 891736343 w 3206"/>
                    <a:gd name="T105" fmla="*/ 333633460 h 3382"/>
                    <a:gd name="T106" fmla="*/ 851923875 w 3206"/>
                    <a:gd name="T107" fmla="*/ 210624773 h 3382"/>
                    <a:gd name="T108" fmla="*/ 891305826 w 3206"/>
                    <a:gd name="T109" fmla="*/ 86753725 h 3382"/>
                    <a:gd name="T110" fmla="*/ 986775351 w 3206"/>
                    <a:gd name="T111" fmla="*/ 13381438 h 33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3206" h="3382">
                      <a:moveTo>
                        <a:pt x="2485" y="299"/>
                      </a:moveTo>
                      <a:lnTo>
                        <a:pt x="2456" y="300"/>
                      </a:lnTo>
                      <a:lnTo>
                        <a:pt x="2428" y="305"/>
                      </a:lnTo>
                      <a:lnTo>
                        <a:pt x="2401" y="314"/>
                      </a:lnTo>
                      <a:lnTo>
                        <a:pt x="2375" y="328"/>
                      </a:lnTo>
                      <a:lnTo>
                        <a:pt x="2352" y="346"/>
                      </a:lnTo>
                      <a:lnTo>
                        <a:pt x="2331" y="367"/>
                      </a:lnTo>
                      <a:lnTo>
                        <a:pt x="2314" y="393"/>
                      </a:lnTo>
                      <a:lnTo>
                        <a:pt x="2300" y="421"/>
                      </a:lnTo>
                      <a:lnTo>
                        <a:pt x="2292" y="449"/>
                      </a:lnTo>
                      <a:lnTo>
                        <a:pt x="2288" y="478"/>
                      </a:lnTo>
                      <a:lnTo>
                        <a:pt x="2289" y="507"/>
                      </a:lnTo>
                      <a:lnTo>
                        <a:pt x="2294" y="536"/>
                      </a:lnTo>
                      <a:lnTo>
                        <a:pt x="2304" y="563"/>
                      </a:lnTo>
                      <a:lnTo>
                        <a:pt x="2318" y="589"/>
                      </a:lnTo>
                      <a:lnTo>
                        <a:pt x="2335" y="611"/>
                      </a:lnTo>
                      <a:lnTo>
                        <a:pt x="2357" y="633"/>
                      </a:lnTo>
                      <a:lnTo>
                        <a:pt x="2382" y="650"/>
                      </a:lnTo>
                      <a:lnTo>
                        <a:pt x="2410" y="663"/>
                      </a:lnTo>
                      <a:lnTo>
                        <a:pt x="2439" y="672"/>
                      </a:lnTo>
                      <a:lnTo>
                        <a:pt x="2468" y="675"/>
                      </a:lnTo>
                      <a:lnTo>
                        <a:pt x="2497" y="674"/>
                      </a:lnTo>
                      <a:lnTo>
                        <a:pt x="2525" y="669"/>
                      </a:lnTo>
                      <a:lnTo>
                        <a:pt x="2553" y="660"/>
                      </a:lnTo>
                      <a:lnTo>
                        <a:pt x="2578" y="645"/>
                      </a:lnTo>
                      <a:lnTo>
                        <a:pt x="2602" y="628"/>
                      </a:lnTo>
                      <a:lnTo>
                        <a:pt x="2622" y="606"/>
                      </a:lnTo>
                      <a:lnTo>
                        <a:pt x="2640" y="581"/>
                      </a:lnTo>
                      <a:lnTo>
                        <a:pt x="2653" y="553"/>
                      </a:lnTo>
                      <a:lnTo>
                        <a:pt x="2661" y="524"/>
                      </a:lnTo>
                      <a:lnTo>
                        <a:pt x="2664" y="495"/>
                      </a:lnTo>
                      <a:lnTo>
                        <a:pt x="2663" y="467"/>
                      </a:lnTo>
                      <a:lnTo>
                        <a:pt x="2658" y="438"/>
                      </a:lnTo>
                      <a:lnTo>
                        <a:pt x="2649" y="410"/>
                      </a:lnTo>
                      <a:lnTo>
                        <a:pt x="2636" y="385"/>
                      </a:lnTo>
                      <a:lnTo>
                        <a:pt x="2617" y="361"/>
                      </a:lnTo>
                      <a:lnTo>
                        <a:pt x="2596" y="341"/>
                      </a:lnTo>
                      <a:lnTo>
                        <a:pt x="2571" y="323"/>
                      </a:lnTo>
                      <a:lnTo>
                        <a:pt x="2543" y="310"/>
                      </a:lnTo>
                      <a:lnTo>
                        <a:pt x="2515" y="302"/>
                      </a:lnTo>
                      <a:lnTo>
                        <a:pt x="2485" y="299"/>
                      </a:lnTo>
                      <a:close/>
                      <a:moveTo>
                        <a:pt x="2489" y="0"/>
                      </a:moveTo>
                      <a:lnTo>
                        <a:pt x="2536" y="3"/>
                      </a:lnTo>
                      <a:lnTo>
                        <a:pt x="2583" y="11"/>
                      </a:lnTo>
                      <a:lnTo>
                        <a:pt x="2630" y="25"/>
                      </a:lnTo>
                      <a:lnTo>
                        <a:pt x="2676" y="42"/>
                      </a:lnTo>
                      <a:lnTo>
                        <a:pt x="2720" y="65"/>
                      </a:lnTo>
                      <a:lnTo>
                        <a:pt x="2762" y="92"/>
                      </a:lnTo>
                      <a:lnTo>
                        <a:pt x="2800" y="122"/>
                      </a:lnTo>
                      <a:lnTo>
                        <a:pt x="2835" y="156"/>
                      </a:lnTo>
                      <a:lnTo>
                        <a:pt x="2865" y="193"/>
                      </a:lnTo>
                      <a:lnTo>
                        <a:pt x="2891" y="232"/>
                      </a:lnTo>
                      <a:lnTo>
                        <a:pt x="2915" y="273"/>
                      </a:lnTo>
                      <a:lnTo>
                        <a:pt x="2933" y="316"/>
                      </a:lnTo>
                      <a:lnTo>
                        <a:pt x="2946" y="360"/>
                      </a:lnTo>
                      <a:lnTo>
                        <a:pt x="2957" y="406"/>
                      </a:lnTo>
                      <a:lnTo>
                        <a:pt x="2962" y="452"/>
                      </a:lnTo>
                      <a:lnTo>
                        <a:pt x="2963" y="500"/>
                      </a:lnTo>
                      <a:lnTo>
                        <a:pt x="2960" y="547"/>
                      </a:lnTo>
                      <a:lnTo>
                        <a:pt x="2952" y="594"/>
                      </a:lnTo>
                      <a:lnTo>
                        <a:pt x="2938" y="640"/>
                      </a:lnTo>
                      <a:lnTo>
                        <a:pt x="2921" y="686"/>
                      </a:lnTo>
                      <a:lnTo>
                        <a:pt x="2898" y="730"/>
                      </a:lnTo>
                      <a:lnTo>
                        <a:pt x="2871" y="773"/>
                      </a:lnTo>
                      <a:lnTo>
                        <a:pt x="2839" y="812"/>
                      </a:lnTo>
                      <a:lnTo>
                        <a:pt x="2803" y="848"/>
                      </a:lnTo>
                      <a:lnTo>
                        <a:pt x="2765" y="879"/>
                      </a:lnTo>
                      <a:lnTo>
                        <a:pt x="2723" y="907"/>
                      </a:lnTo>
                      <a:lnTo>
                        <a:pt x="2680" y="929"/>
                      </a:lnTo>
                      <a:lnTo>
                        <a:pt x="2634" y="948"/>
                      </a:lnTo>
                      <a:lnTo>
                        <a:pt x="2587" y="961"/>
                      </a:lnTo>
                      <a:lnTo>
                        <a:pt x="2537" y="970"/>
                      </a:lnTo>
                      <a:lnTo>
                        <a:pt x="2487" y="974"/>
                      </a:lnTo>
                      <a:lnTo>
                        <a:pt x="2437" y="972"/>
                      </a:lnTo>
                      <a:lnTo>
                        <a:pt x="2335" y="1148"/>
                      </a:lnTo>
                      <a:lnTo>
                        <a:pt x="2653" y="1331"/>
                      </a:lnTo>
                      <a:lnTo>
                        <a:pt x="2685" y="1319"/>
                      </a:lnTo>
                      <a:lnTo>
                        <a:pt x="2718" y="1311"/>
                      </a:lnTo>
                      <a:lnTo>
                        <a:pt x="2752" y="1308"/>
                      </a:lnTo>
                      <a:lnTo>
                        <a:pt x="2785" y="1309"/>
                      </a:lnTo>
                      <a:lnTo>
                        <a:pt x="2818" y="1315"/>
                      </a:lnTo>
                      <a:lnTo>
                        <a:pt x="2851" y="1325"/>
                      </a:lnTo>
                      <a:lnTo>
                        <a:pt x="2882" y="1341"/>
                      </a:lnTo>
                      <a:lnTo>
                        <a:pt x="2913" y="1361"/>
                      </a:lnTo>
                      <a:lnTo>
                        <a:pt x="2938" y="1386"/>
                      </a:lnTo>
                      <a:lnTo>
                        <a:pt x="2961" y="1413"/>
                      </a:lnTo>
                      <a:lnTo>
                        <a:pt x="2978" y="1442"/>
                      </a:lnTo>
                      <a:lnTo>
                        <a:pt x="2992" y="1474"/>
                      </a:lnTo>
                      <a:lnTo>
                        <a:pt x="3001" y="1507"/>
                      </a:lnTo>
                      <a:lnTo>
                        <a:pt x="3005" y="1542"/>
                      </a:lnTo>
                      <a:lnTo>
                        <a:pt x="3004" y="1576"/>
                      </a:lnTo>
                      <a:lnTo>
                        <a:pt x="2999" y="1611"/>
                      </a:lnTo>
                      <a:lnTo>
                        <a:pt x="2989" y="1644"/>
                      </a:lnTo>
                      <a:lnTo>
                        <a:pt x="2972" y="1677"/>
                      </a:lnTo>
                      <a:lnTo>
                        <a:pt x="2952" y="1708"/>
                      </a:lnTo>
                      <a:lnTo>
                        <a:pt x="2928" y="1734"/>
                      </a:lnTo>
                      <a:lnTo>
                        <a:pt x="2900" y="1756"/>
                      </a:lnTo>
                      <a:lnTo>
                        <a:pt x="2871" y="1774"/>
                      </a:lnTo>
                      <a:lnTo>
                        <a:pt x="2839" y="1787"/>
                      </a:lnTo>
                      <a:lnTo>
                        <a:pt x="2806" y="1796"/>
                      </a:lnTo>
                      <a:lnTo>
                        <a:pt x="2772" y="1800"/>
                      </a:lnTo>
                      <a:lnTo>
                        <a:pt x="2737" y="1799"/>
                      </a:lnTo>
                      <a:lnTo>
                        <a:pt x="2702" y="1794"/>
                      </a:lnTo>
                      <a:lnTo>
                        <a:pt x="2669" y="1784"/>
                      </a:lnTo>
                      <a:lnTo>
                        <a:pt x="2636" y="1767"/>
                      </a:lnTo>
                      <a:lnTo>
                        <a:pt x="2609" y="1750"/>
                      </a:lnTo>
                      <a:lnTo>
                        <a:pt x="2584" y="1728"/>
                      </a:lnTo>
                      <a:lnTo>
                        <a:pt x="2564" y="1705"/>
                      </a:lnTo>
                      <a:lnTo>
                        <a:pt x="2547" y="1678"/>
                      </a:lnTo>
                      <a:lnTo>
                        <a:pt x="2532" y="1649"/>
                      </a:lnTo>
                      <a:lnTo>
                        <a:pt x="2522" y="1620"/>
                      </a:lnTo>
                      <a:lnTo>
                        <a:pt x="2178" y="1421"/>
                      </a:lnTo>
                      <a:lnTo>
                        <a:pt x="1354" y="2850"/>
                      </a:lnTo>
                      <a:lnTo>
                        <a:pt x="1414" y="2869"/>
                      </a:lnTo>
                      <a:lnTo>
                        <a:pt x="1476" y="2887"/>
                      </a:lnTo>
                      <a:lnTo>
                        <a:pt x="1540" y="2904"/>
                      </a:lnTo>
                      <a:lnTo>
                        <a:pt x="1606" y="2919"/>
                      </a:lnTo>
                      <a:lnTo>
                        <a:pt x="1674" y="2933"/>
                      </a:lnTo>
                      <a:lnTo>
                        <a:pt x="1741" y="2944"/>
                      </a:lnTo>
                      <a:lnTo>
                        <a:pt x="1810" y="2953"/>
                      </a:lnTo>
                      <a:lnTo>
                        <a:pt x="1880" y="2959"/>
                      </a:lnTo>
                      <a:lnTo>
                        <a:pt x="1950" y="2963"/>
                      </a:lnTo>
                      <a:lnTo>
                        <a:pt x="2018" y="2966"/>
                      </a:lnTo>
                      <a:lnTo>
                        <a:pt x="2087" y="2963"/>
                      </a:lnTo>
                      <a:lnTo>
                        <a:pt x="2155" y="2958"/>
                      </a:lnTo>
                      <a:lnTo>
                        <a:pt x="2221" y="2949"/>
                      </a:lnTo>
                      <a:lnTo>
                        <a:pt x="2287" y="2937"/>
                      </a:lnTo>
                      <a:lnTo>
                        <a:pt x="2351" y="2921"/>
                      </a:lnTo>
                      <a:lnTo>
                        <a:pt x="2413" y="2901"/>
                      </a:lnTo>
                      <a:lnTo>
                        <a:pt x="2473" y="2876"/>
                      </a:lnTo>
                      <a:lnTo>
                        <a:pt x="2530" y="2847"/>
                      </a:lnTo>
                      <a:lnTo>
                        <a:pt x="2508" y="2835"/>
                      </a:lnTo>
                      <a:lnTo>
                        <a:pt x="2487" y="2823"/>
                      </a:lnTo>
                      <a:lnTo>
                        <a:pt x="2470" y="2809"/>
                      </a:lnTo>
                      <a:lnTo>
                        <a:pt x="2454" y="2792"/>
                      </a:lnTo>
                      <a:lnTo>
                        <a:pt x="2443" y="2775"/>
                      </a:lnTo>
                      <a:lnTo>
                        <a:pt x="2437" y="2754"/>
                      </a:lnTo>
                      <a:lnTo>
                        <a:pt x="2436" y="2733"/>
                      </a:lnTo>
                      <a:lnTo>
                        <a:pt x="2439" y="2711"/>
                      </a:lnTo>
                      <a:lnTo>
                        <a:pt x="2447" y="2693"/>
                      </a:lnTo>
                      <a:lnTo>
                        <a:pt x="2459" y="2677"/>
                      </a:lnTo>
                      <a:lnTo>
                        <a:pt x="2474" y="2663"/>
                      </a:lnTo>
                      <a:lnTo>
                        <a:pt x="2491" y="2651"/>
                      </a:lnTo>
                      <a:lnTo>
                        <a:pt x="2510" y="2640"/>
                      </a:lnTo>
                      <a:lnTo>
                        <a:pt x="2529" y="2631"/>
                      </a:lnTo>
                      <a:lnTo>
                        <a:pt x="2550" y="2623"/>
                      </a:lnTo>
                      <a:lnTo>
                        <a:pt x="2569" y="2617"/>
                      </a:lnTo>
                      <a:lnTo>
                        <a:pt x="2588" y="2611"/>
                      </a:lnTo>
                      <a:lnTo>
                        <a:pt x="2645" y="2595"/>
                      </a:lnTo>
                      <a:lnTo>
                        <a:pt x="2703" y="2582"/>
                      </a:lnTo>
                      <a:lnTo>
                        <a:pt x="2763" y="2571"/>
                      </a:lnTo>
                      <a:lnTo>
                        <a:pt x="2821" y="2561"/>
                      </a:lnTo>
                      <a:lnTo>
                        <a:pt x="2916" y="2546"/>
                      </a:lnTo>
                      <a:lnTo>
                        <a:pt x="3010" y="2533"/>
                      </a:lnTo>
                      <a:lnTo>
                        <a:pt x="3073" y="2523"/>
                      </a:lnTo>
                      <a:lnTo>
                        <a:pt x="3135" y="2513"/>
                      </a:lnTo>
                      <a:lnTo>
                        <a:pt x="3206" y="2612"/>
                      </a:lnTo>
                      <a:lnTo>
                        <a:pt x="3153" y="2706"/>
                      </a:lnTo>
                      <a:lnTo>
                        <a:pt x="3099" y="2800"/>
                      </a:lnTo>
                      <a:lnTo>
                        <a:pt x="3046" y="2895"/>
                      </a:lnTo>
                      <a:lnTo>
                        <a:pt x="3015" y="2945"/>
                      </a:lnTo>
                      <a:lnTo>
                        <a:pt x="2983" y="2995"/>
                      </a:lnTo>
                      <a:lnTo>
                        <a:pt x="2950" y="3045"/>
                      </a:lnTo>
                      <a:lnTo>
                        <a:pt x="2915" y="3092"/>
                      </a:lnTo>
                      <a:lnTo>
                        <a:pt x="2901" y="3108"/>
                      </a:lnTo>
                      <a:lnTo>
                        <a:pt x="2887" y="3126"/>
                      </a:lnTo>
                      <a:lnTo>
                        <a:pt x="2871" y="3143"/>
                      </a:lnTo>
                      <a:lnTo>
                        <a:pt x="2852" y="3158"/>
                      </a:lnTo>
                      <a:lnTo>
                        <a:pt x="2834" y="3173"/>
                      </a:lnTo>
                      <a:lnTo>
                        <a:pt x="2813" y="3183"/>
                      </a:lnTo>
                      <a:lnTo>
                        <a:pt x="2793" y="3190"/>
                      </a:lnTo>
                      <a:lnTo>
                        <a:pt x="2770" y="3191"/>
                      </a:lnTo>
                      <a:lnTo>
                        <a:pt x="2748" y="3187"/>
                      </a:lnTo>
                      <a:lnTo>
                        <a:pt x="2728" y="3178"/>
                      </a:lnTo>
                      <a:lnTo>
                        <a:pt x="2714" y="3166"/>
                      </a:lnTo>
                      <a:lnTo>
                        <a:pt x="2701" y="3150"/>
                      </a:lnTo>
                      <a:lnTo>
                        <a:pt x="2692" y="3133"/>
                      </a:lnTo>
                      <a:lnTo>
                        <a:pt x="2686" y="3113"/>
                      </a:lnTo>
                      <a:lnTo>
                        <a:pt x="2682" y="3094"/>
                      </a:lnTo>
                      <a:lnTo>
                        <a:pt x="2607" y="3146"/>
                      </a:lnTo>
                      <a:lnTo>
                        <a:pt x="2531" y="3193"/>
                      </a:lnTo>
                      <a:lnTo>
                        <a:pt x="2452" y="3235"/>
                      </a:lnTo>
                      <a:lnTo>
                        <a:pt x="2372" y="3271"/>
                      </a:lnTo>
                      <a:lnTo>
                        <a:pt x="2289" y="3303"/>
                      </a:lnTo>
                      <a:lnTo>
                        <a:pt x="2205" y="3329"/>
                      </a:lnTo>
                      <a:lnTo>
                        <a:pt x="2118" y="3349"/>
                      </a:lnTo>
                      <a:lnTo>
                        <a:pt x="2029" y="3365"/>
                      </a:lnTo>
                      <a:lnTo>
                        <a:pt x="1936" y="3375"/>
                      </a:lnTo>
                      <a:lnTo>
                        <a:pt x="1842" y="3381"/>
                      </a:lnTo>
                      <a:lnTo>
                        <a:pt x="1727" y="3382"/>
                      </a:lnTo>
                      <a:lnTo>
                        <a:pt x="1614" y="3377"/>
                      </a:lnTo>
                      <a:lnTo>
                        <a:pt x="1501" y="3368"/>
                      </a:lnTo>
                      <a:lnTo>
                        <a:pt x="1390" y="3355"/>
                      </a:lnTo>
                      <a:lnTo>
                        <a:pt x="1277" y="3341"/>
                      </a:lnTo>
                      <a:lnTo>
                        <a:pt x="1165" y="3326"/>
                      </a:lnTo>
                      <a:lnTo>
                        <a:pt x="1053" y="3312"/>
                      </a:lnTo>
                      <a:lnTo>
                        <a:pt x="939" y="3300"/>
                      </a:lnTo>
                      <a:lnTo>
                        <a:pt x="875" y="3294"/>
                      </a:lnTo>
                      <a:lnTo>
                        <a:pt x="837" y="3240"/>
                      </a:lnTo>
                      <a:lnTo>
                        <a:pt x="777" y="3158"/>
                      </a:lnTo>
                      <a:lnTo>
                        <a:pt x="717" y="3078"/>
                      </a:lnTo>
                      <a:lnTo>
                        <a:pt x="655" y="2998"/>
                      </a:lnTo>
                      <a:lnTo>
                        <a:pt x="595" y="2918"/>
                      </a:lnTo>
                      <a:lnTo>
                        <a:pt x="534" y="2838"/>
                      </a:lnTo>
                      <a:lnTo>
                        <a:pt x="476" y="2757"/>
                      </a:lnTo>
                      <a:lnTo>
                        <a:pt x="419" y="2674"/>
                      </a:lnTo>
                      <a:lnTo>
                        <a:pt x="366" y="2588"/>
                      </a:lnTo>
                      <a:lnTo>
                        <a:pt x="316" y="2500"/>
                      </a:lnTo>
                      <a:lnTo>
                        <a:pt x="273" y="2415"/>
                      </a:lnTo>
                      <a:lnTo>
                        <a:pt x="236" y="2330"/>
                      </a:lnTo>
                      <a:lnTo>
                        <a:pt x="205" y="2244"/>
                      </a:lnTo>
                      <a:lnTo>
                        <a:pt x="179" y="2159"/>
                      </a:lnTo>
                      <a:lnTo>
                        <a:pt x="159" y="2072"/>
                      </a:lnTo>
                      <a:lnTo>
                        <a:pt x="145" y="1986"/>
                      </a:lnTo>
                      <a:lnTo>
                        <a:pt x="136" y="1898"/>
                      </a:lnTo>
                      <a:lnTo>
                        <a:pt x="133" y="1810"/>
                      </a:lnTo>
                      <a:lnTo>
                        <a:pt x="135" y="1719"/>
                      </a:lnTo>
                      <a:lnTo>
                        <a:pt x="144" y="1628"/>
                      </a:lnTo>
                      <a:lnTo>
                        <a:pt x="125" y="1634"/>
                      </a:lnTo>
                      <a:lnTo>
                        <a:pt x="106" y="1638"/>
                      </a:lnTo>
                      <a:lnTo>
                        <a:pt x="86" y="1639"/>
                      </a:lnTo>
                      <a:lnTo>
                        <a:pt x="67" y="1637"/>
                      </a:lnTo>
                      <a:lnTo>
                        <a:pt x="48" y="1630"/>
                      </a:lnTo>
                      <a:lnTo>
                        <a:pt x="31" y="1618"/>
                      </a:lnTo>
                      <a:lnTo>
                        <a:pt x="16" y="1602"/>
                      </a:lnTo>
                      <a:lnTo>
                        <a:pt x="7" y="1585"/>
                      </a:lnTo>
                      <a:lnTo>
                        <a:pt x="2" y="1565"/>
                      </a:lnTo>
                      <a:lnTo>
                        <a:pt x="0" y="1546"/>
                      </a:lnTo>
                      <a:lnTo>
                        <a:pt x="1" y="1524"/>
                      </a:lnTo>
                      <a:lnTo>
                        <a:pt x="4" y="1504"/>
                      </a:lnTo>
                      <a:lnTo>
                        <a:pt x="9" y="1482"/>
                      </a:lnTo>
                      <a:lnTo>
                        <a:pt x="15" y="1463"/>
                      </a:lnTo>
                      <a:lnTo>
                        <a:pt x="23" y="1443"/>
                      </a:lnTo>
                      <a:lnTo>
                        <a:pt x="30" y="1425"/>
                      </a:lnTo>
                      <a:lnTo>
                        <a:pt x="62" y="1353"/>
                      </a:lnTo>
                      <a:lnTo>
                        <a:pt x="97" y="1282"/>
                      </a:lnTo>
                      <a:lnTo>
                        <a:pt x="134" y="1214"/>
                      </a:lnTo>
                      <a:lnTo>
                        <a:pt x="189" y="1120"/>
                      </a:lnTo>
                      <a:lnTo>
                        <a:pt x="245" y="1027"/>
                      </a:lnTo>
                      <a:lnTo>
                        <a:pt x="299" y="933"/>
                      </a:lnTo>
                      <a:lnTo>
                        <a:pt x="419" y="945"/>
                      </a:lnTo>
                      <a:lnTo>
                        <a:pt x="442" y="1004"/>
                      </a:lnTo>
                      <a:lnTo>
                        <a:pt x="466" y="1064"/>
                      </a:lnTo>
                      <a:lnTo>
                        <a:pt x="502" y="1152"/>
                      </a:lnTo>
                      <a:lnTo>
                        <a:pt x="535" y="1241"/>
                      </a:lnTo>
                      <a:lnTo>
                        <a:pt x="563" y="1315"/>
                      </a:lnTo>
                      <a:lnTo>
                        <a:pt x="589" y="1392"/>
                      </a:lnTo>
                      <a:lnTo>
                        <a:pt x="609" y="1469"/>
                      </a:lnTo>
                      <a:lnTo>
                        <a:pt x="614" y="1487"/>
                      </a:lnTo>
                      <a:lnTo>
                        <a:pt x="618" y="1508"/>
                      </a:lnTo>
                      <a:lnTo>
                        <a:pt x="621" y="1528"/>
                      </a:lnTo>
                      <a:lnTo>
                        <a:pt x="624" y="1551"/>
                      </a:lnTo>
                      <a:lnTo>
                        <a:pt x="624" y="1573"/>
                      </a:lnTo>
                      <a:lnTo>
                        <a:pt x="621" y="1593"/>
                      </a:lnTo>
                      <a:lnTo>
                        <a:pt x="616" y="1613"/>
                      </a:lnTo>
                      <a:lnTo>
                        <a:pt x="608" y="1631"/>
                      </a:lnTo>
                      <a:lnTo>
                        <a:pt x="597" y="1647"/>
                      </a:lnTo>
                      <a:lnTo>
                        <a:pt x="580" y="1661"/>
                      </a:lnTo>
                      <a:lnTo>
                        <a:pt x="560" y="1671"/>
                      </a:lnTo>
                      <a:lnTo>
                        <a:pt x="539" y="1675"/>
                      </a:lnTo>
                      <a:lnTo>
                        <a:pt x="519" y="1675"/>
                      </a:lnTo>
                      <a:lnTo>
                        <a:pt x="497" y="1670"/>
                      </a:lnTo>
                      <a:lnTo>
                        <a:pt x="476" y="1662"/>
                      </a:lnTo>
                      <a:lnTo>
                        <a:pt x="455" y="1651"/>
                      </a:lnTo>
                      <a:lnTo>
                        <a:pt x="434" y="1636"/>
                      </a:lnTo>
                      <a:lnTo>
                        <a:pt x="439" y="1712"/>
                      </a:lnTo>
                      <a:lnTo>
                        <a:pt x="450" y="1788"/>
                      </a:lnTo>
                      <a:lnTo>
                        <a:pt x="468" y="1863"/>
                      </a:lnTo>
                      <a:lnTo>
                        <a:pt x="492" y="1937"/>
                      </a:lnTo>
                      <a:lnTo>
                        <a:pt x="522" y="2011"/>
                      </a:lnTo>
                      <a:lnTo>
                        <a:pt x="557" y="2083"/>
                      </a:lnTo>
                      <a:lnTo>
                        <a:pt x="596" y="2154"/>
                      </a:lnTo>
                      <a:lnTo>
                        <a:pt x="639" y="2223"/>
                      </a:lnTo>
                      <a:lnTo>
                        <a:pt x="686" y="2291"/>
                      </a:lnTo>
                      <a:lnTo>
                        <a:pt x="735" y="2356"/>
                      </a:lnTo>
                      <a:lnTo>
                        <a:pt x="787" y="2419"/>
                      </a:lnTo>
                      <a:lnTo>
                        <a:pt x="840" y="2479"/>
                      </a:lnTo>
                      <a:lnTo>
                        <a:pt x="894" y="2537"/>
                      </a:lnTo>
                      <a:lnTo>
                        <a:pt x="949" y="2591"/>
                      </a:lnTo>
                      <a:lnTo>
                        <a:pt x="1004" y="2642"/>
                      </a:lnTo>
                      <a:lnTo>
                        <a:pt x="1826" y="1218"/>
                      </a:lnTo>
                      <a:lnTo>
                        <a:pt x="1486" y="1022"/>
                      </a:lnTo>
                      <a:lnTo>
                        <a:pt x="1448" y="1028"/>
                      </a:lnTo>
                      <a:lnTo>
                        <a:pt x="1410" y="1029"/>
                      </a:lnTo>
                      <a:lnTo>
                        <a:pt x="1372" y="1024"/>
                      </a:lnTo>
                      <a:lnTo>
                        <a:pt x="1335" y="1014"/>
                      </a:lnTo>
                      <a:lnTo>
                        <a:pt x="1300" y="996"/>
                      </a:lnTo>
                      <a:lnTo>
                        <a:pt x="1271" y="976"/>
                      </a:lnTo>
                      <a:lnTo>
                        <a:pt x="1244" y="952"/>
                      </a:lnTo>
                      <a:lnTo>
                        <a:pt x="1221" y="924"/>
                      </a:lnTo>
                      <a:lnTo>
                        <a:pt x="1204" y="896"/>
                      </a:lnTo>
                      <a:lnTo>
                        <a:pt x="1191" y="864"/>
                      </a:lnTo>
                      <a:lnTo>
                        <a:pt x="1181" y="830"/>
                      </a:lnTo>
                      <a:lnTo>
                        <a:pt x="1177" y="796"/>
                      </a:lnTo>
                      <a:lnTo>
                        <a:pt x="1178" y="761"/>
                      </a:lnTo>
                      <a:lnTo>
                        <a:pt x="1184" y="727"/>
                      </a:lnTo>
                      <a:lnTo>
                        <a:pt x="1195" y="692"/>
                      </a:lnTo>
                      <a:lnTo>
                        <a:pt x="1210" y="660"/>
                      </a:lnTo>
                      <a:lnTo>
                        <a:pt x="1231" y="630"/>
                      </a:lnTo>
                      <a:lnTo>
                        <a:pt x="1255" y="603"/>
                      </a:lnTo>
                      <a:lnTo>
                        <a:pt x="1282" y="582"/>
                      </a:lnTo>
                      <a:lnTo>
                        <a:pt x="1312" y="564"/>
                      </a:lnTo>
                      <a:lnTo>
                        <a:pt x="1344" y="550"/>
                      </a:lnTo>
                      <a:lnTo>
                        <a:pt x="1376" y="542"/>
                      </a:lnTo>
                      <a:lnTo>
                        <a:pt x="1411" y="538"/>
                      </a:lnTo>
                      <a:lnTo>
                        <a:pt x="1445" y="538"/>
                      </a:lnTo>
                      <a:lnTo>
                        <a:pt x="1480" y="544"/>
                      </a:lnTo>
                      <a:lnTo>
                        <a:pt x="1514" y="554"/>
                      </a:lnTo>
                      <a:lnTo>
                        <a:pt x="1547" y="570"/>
                      </a:lnTo>
                      <a:lnTo>
                        <a:pt x="1575" y="589"/>
                      </a:lnTo>
                      <a:lnTo>
                        <a:pt x="1601" y="612"/>
                      </a:lnTo>
                      <a:lnTo>
                        <a:pt x="1622" y="638"/>
                      </a:lnTo>
                      <a:lnTo>
                        <a:pt x="1641" y="667"/>
                      </a:lnTo>
                      <a:lnTo>
                        <a:pt x="1654" y="698"/>
                      </a:lnTo>
                      <a:lnTo>
                        <a:pt x="1663" y="729"/>
                      </a:lnTo>
                      <a:lnTo>
                        <a:pt x="1669" y="763"/>
                      </a:lnTo>
                      <a:lnTo>
                        <a:pt x="1983" y="945"/>
                      </a:lnTo>
                      <a:lnTo>
                        <a:pt x="2083" y="773"/>
                      </a:lnTo>
                      <a:lnTo>
                        <a:pt x="2054" y="730"/>
                      </a:lnTo>
                      <a:lnTo>
                        <a:pt x="2032" y="684"/>
                      </a:lnTo>
                      <a:lnTo>
                        <a:pt x="2013" y="637"/>
                      </a:lnTo>
                      <a:lnTo>
                        <a:pt x="2000" y="588"/>
                      </a:lnTo>
                      <a:lnTo>
                        <a:pt x="1993" y="539"/>
                      </a:lnTo>
                      <a:lnTo>
                        <a:pt x="1990" y="488"/>
                      </a:lnTo>
                      <a:lnTo>
                        <a:pt x="1992" y="438"/>
                      </a:lnTo>
                      <a:lnTo>
                        <a:pt x="2000" y="388"/>
                      </a:lnTo>
                      <a:lnTo>
                        <a:pt x="2012" y="339"/>
                      </a:lnTo>
                      <a:lnTo>
                        <a:pt x="2031" y="290"/>
                      </a:lnTo>
                      <a:lnTo>
                        <a:pt x="2054" y="243"/>
                      </a:lnTo>
                      <a:lnTo>
                        <a:pt x="2082" y="201"/>
                      </a:lnTo>
                      <a:lnTo>
                        <a:pt x="2113" y="163"/>
                      </a:lnTo>
                      <a:lnTo>
                        <a:pt x="2147" y="128"/>
                      </a:lnTo>
                      <a:lnTo>
                        <a:pt x="2182" y="99"/>
                      </a:lnTo>
                      <a:lnTo>
                        <a:pt x="2221" y="72"/>
                      </a:lnTo>
                      <a:lnTo>
                        <a:pt x="2262" y="49"/>
                      </a:lnTo>
                      <a:lnTo>
                        <a:pt x="2305" y="31"/>
                      </a:lnTo>
                      <a:lnTo>
                        <a:pt x="2351" y="16"/>
                      </a:lnTo>
                      <a:lnTo>
                        <a:pt x="2396" y="6"/>
                      </a:lnTo>
                      <a:lnTo>
                        <a:pt x="2443" y="1"/>
                      </a:lnTo>
                      <a:lnTo>
                        <a:pt x="248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9988778" y="5654858"/>
                  <a:ext cx="1655762" cy="3381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600" b="1">
                      <a:solidFill>
                        <a:srgbClr val="A20000"/>
                      </a:solidFill>
                    </a:rPr>
                    <a:t>Gopalpur Port</a:t>
                  </a:r>
                </a:p>
              </p:txBody>
            </p:sp>
            <p:sp>
              <p:nvSpPr>
                <p:cNvPr id="35" name="Freeform 32"/>
                <p:cNvSpPr>
                  <a:spLocks noChangeAspect="1" noEditPoints="1"/>
                </p:cNvSpPr>
                <p:nvPr/>
              </p:nvSpPr>
              <p:spPr bwMode="auto">
                <a:xfrm>
                  <a:off x="9915753" y="5488170"/>
                  <a:ext cx="241300" cy="255588"/>
                </a:xfrm>
                <a:custGeom>
                  <a:avLst/>
                  <a:gdLst>
                    <a:gd name="T0" fmla="*/ 1006896881 w 3206"/>
                    <a:gd name="T1" fmla="*/ 149338663 h 3382"/>
                    <a:gd name="T2" fmla="*/ 979926601 w 3206"/>
                    <a:gd name="T3" fmla="*/ 218827841 h 3382"/>
                    <a:gd name="T4" fmla="*/ 1019739069 w 3206"/>
                    <a:gd name="T5" fmla="*/ 280549697 h 3382"/>
                    <a:gd name="T6" fmla="*/ 1092945770 w 3206"/>
                    <a:gd name="T7" fmla="*/ 284861668 h 3382"/>
                    <a:gd name="T8" fmla="*/ 1139176547 w 3206"/>
                    <a:gd name="T9" fmla="*/ 226166813 h 3382"/>
                    <a:gd name="T10" fmla="*/ 1120340998 w 3206"/>
                    <a:gd name="T11" fmla="*/ 155809528 h 3382"/>
                    <a:gd name="T12" fmla="*/ 1065544974 w 3206"/>
                    <a:gd name="T13" fmla="*/ 0 h 3382"/>
                    <a:gd name="T14" fmla="*/ 1182416288 w 3206"/>
                    <a:gd name="T15" fmla="*/ 39710531 h 3382"/>
                    <a:gd name="T16" fmla="*/ 1255622990 w 3206"/>
                    <a:gd name="T17" fmla="*/ 136391188 h 3382"/>
                    <a:gd name="T18" fmla="*/ 1263757720 w 3206"/>
                    <a:gd name="T19" fmla="*/ 256379476 h 3382"/>
                    <a:gd name="T20" fmla="*/ 1199971653 w 3206"/>
                    <a:gd name="T21" fmla="*/ 366007608 h 3382"/>
                    <a:gd name="T22" fmla="*/ 1086097020 w 3206"/>
                    <a:gd name="T23" fmla="*/ 418665614 h 3382"/>
                    <a:gd name="T24" fmla="*/ 1163580663 w 3206"/>
                    <a:gd name="T25" fmla="*/ 565845381 h 3382"/>
                    <a:gd name="T26" fmla="*/ 1247057743 w 3206"/>
                    <a:gd name="T27" fmla="*/ 587422616 h 3382"/>
                    <a:gd name="T28" fmla="*/ 1286445415 w 3206"/>
                    <a:gd name="T29" fmla="*/ 665547298 h 3382"/>
                    <a:gd name="T30" fmla="*/ 1253481697 w 3206"/>
                    <a:gd name="T31" fmla="*/ 748417966 h 3382"/>
                    <a:gd name="T32" fmla="*/ 1171715393 w 3206"/>
                    <a:gd name="T33" fmla="*/ 776471810 h 3382"/>
                    <a:gd name="T34" fmla="*/ 1097653303 w 3206"/>
                    <a:gd name="T35" fmla="*/ 735898839 h 3382"/>
                    <a:gd name="T36" fmla="*/ 605333414 w 3206"/>
                    <a:gd name="T37" fmla="*/ 1238297636 h 3382"/>
                    <a:gd name="T38" fmla="*/ 774865104 w 3206"/>
                    <a:gd name="T39" fmla="*/ 1274552817 h 3382"/>
                    <a:gd name="T40" fmla="*/ 950814952 w 3206"/>
                    <a:gd name="T41" fmla="*/ 1272822345 h 3382"/>
                    <a:gd name="T42" fmla="*/ 1073679704 w 3206"/>
                    <a:gd name="T43" fmla="*/ 1223619615 h 3382"/>
                    <a:gd name="T44" fmla="*/ 1042857279 w 3206"/>
                    <a:gd name="T45" fmla="*/ 1179597038 h 3382"/>
                    <a:gd name="T46" fmla="*/ 1074535092 w 3206"/>
                    <a:gd name="T47" fmla="*/ 1139458159 h 3382"/>
                    <a:gd name="T48" fmla="*/ 1157156784 w 3206"/>
                    <a:gd name="T49" fmla="*/ 1114425574 h 3382"/>
                    <a:gd name="T50" fmla="*/ 1342096751 w 3206"/>
                    <a:gd name="T51" fmla="*/ 1084641259 h 3382"/>
                    <a:gd name="T52" fmla="*/ 1277030424 w 3206"/>
                    <a:gd name="T53" fmla="*/ 1292680445 h 3382"/>
                    <a:gd name="T54" fmla="*/ 1220948496 w 3206"/>
                    <a:gd name="T55" fmla="*/ 1363032062 h 3382"/>
                    <a:gd name="T56" fmla="*/ 1167863324 w 3206"/>
                    <a:gd name="T57" fmla="*/ 1371661822 h 3382"/>
                    <a:gd name="T58" fmla="*/ 1116063981 w 3206"/>
                    <a:gd name="T59" fmla="*/ 1357851908 h 3382"/>
                    <a:gd name="T60" fmla="*/ 906719899 w 3206"/>
                    <a:gd name="T61" fmla="*/ 1445468714 h 3382"/>
                    <a:gd name="T62" fmla="*/ 642579717 w 3206"/>
                    <a:gd name="T63" fmla="*/ 1453670126 h 3382"/>
                    <a:gd name="T64" fmla="*/ 374587542 w 3206"/>
                    <a:gd name="T65" fmla="*/ 1421732660 h 3382"/>
                    <a:gd name="T66" fmla="*/ 228604579 w 3206"/>
                    <a:gd name="T67" fmla="*/ 1224916070 h 3382"/>
                    <a:gd name="T68" fmla="*/ 101032445 w 3206"/>
                    <a:gd name="T69" fmla="*/ 1005654214 h 3382"/>
                    <a:gd name="T70" fmla="*/ 56937317 w 3206"/>
                    <a:gd name="T71" fmla="*/ 781217872 h 3382"/>
                    <a:gd name="T72" fmla="*/ 28681056 w 3206"/>
                    <a:gd name="T73" fmla="*/ 706548616 h 3382"/>
                    <a:gd name="T74" fmla="*/ 0 w 3206"/>
                    <a:gd name="T75" fmla="*/ 667272101 h 3382"/>
                    <a:gd name="T76" fmla="*/ 12842188 w 3206"/>
                    <a:gd name="T77" fmla="*/ 615048112 h 3382"/>
                    <a:gd name="T78" fmla="*/ 128002726 w 3206"/>
                    <a:gd name="T79" fmla="*/ 402696880 h 3382"/>
                    <a:gd name="T80" fmla="*/ 241021895 w 3206"/>
                    <a:gd name="T81" fmla="*/ 567570185 h 3382"/>
                    <a:gd name="T82" fmla="*/ 267136863 w 3206"/>
                    <a:gd name="T83" fmla="*/ 669430920 h 3382"/>
                    <a:gd name="T84" fmla="*/ 248301237 w 3206"/>
                    <a:gd name="T85" fmla="*/ 716908848 h 3382"/>
                    <a:gd name="T86" fmla="*/ 194785474 w 3206"/>
                    <a:gd name="T87" fmla="*/ 712591133 h 3382"/>
                    <a:gd name="T88" fmla="*/ 223466605 w 3206"/>
                    <a:gd name="T89" fmla="*/ 867972314 h 3382"/>
                    <a:gd name="T90" fmla="*/ 336916292 w 3206"/>
                    <a:gd name="T91" fmla="*/ 1044068289 h 3382"/>
                    <a:gd name="T92" fmla="*/ 636161484 w 3206"/>
                    <a:gd name="T93" fmla="*/ 441105288 h 3382"/>
                    <a:gd name="T94" fmla="*/ 544119157 w 3206"/>
                    <a:gd name="T95" fmla="*/ 421252856 h 3382"/>
                    <a:gd name="T96" fmla="*/ 503876172 w 3206"/>
                    <a:gd name="T97" fmla="*/ 343562266 h 3382"/>
                    <a:gd name="T98" fmla="*/ 537270406 w 3206"/>
                    <a:gd name="T99" fmla="*/ 260263175 h 3382"/>
                    <a:gd name="T100" fmla="*/ 618606118 w 3206"/>
                    <a:gd name="T101" fmla="*/ 232209331 h 3382"/>
                    <a:gd name="T102" fmla="*/ 694379060 w 3206"/>
                    <a:gd name="T103" fmla="*/ 275369544 h 3382"/>
                    <a:gd name="T104" fmla="*/ 891736343 w 3206"/>
                    <a:gd name="T105" fmla="*/ 333636051 h 3382"/>
                    <a:gd name="T106" fmla="*/ 851923875 w 3206"/>
                    <a:gd name="T107" fmla="*/ 210626428 h 3382"/>
                    <a:gd name="T108" fmla="*/ 891305826 w 3206"/>
                    <a:gd name="T109" fmla="*/ 86754366 h 3382"/>
                    <a:gd name="T110" fmla="*/ 986775351 w 3206"/>
                    <a:gd name="T111" fmla="*/ 13381566 h 33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3206" h="3382">
                      <a:moveTo>
                        <a:pt x="2485" y="299"/>
                      </a:moveTo>
                      <a:lnTo>
                        <a:pt x="2456" y="300"/>
                      </a:lnTo>
                      <a:lnTo>
                        <a:pt x="2428" y="305"/>
                      </a:lnTo>
                      <a:lnTo>
                        <a:pt x="2401" y="314"/>
                      </a:lnTo>
                      <a:lnTo>
                        <a:pt x="2375" y="328"/>
                      </a:lnTo>
                      <a:lnTo>
                        <a:pt x="2352" y="346"/>
                      </a:lnTo>
                      <a:lnTo>
                        <a:pt x="2331" y="367"/>
                      </a:lnTo>
                      <a:lnTo>
                        <a:pt x="2314" y="393"/>
                      </a:lnTo>
                      <a:lnTo>
                        <a:pt x="2300" y="421"/>
                      </a:lnTo>
                      <a:lnTo>
                        <a:pt x="2292" y="449"/>
                      </a:lnTo>
                      <a:lnTo>
                        <a:pt x="2288" y="478"/>
                      </a:lnTo>
                      <a:lnTo>
                        <a:pt x="2289" y="507"/>
                      </a:lnTo>
                      <a:lnTo>
                        <a:pt x="2294" y="536"/>
                      </a:lnTo>
                      <a:lnTo>
                        <a:pt x="2304" y="563"/>
                      </a:lnTo>
                      <a:lnTo>
                        <a:pt x="2318" y="589"/>
                      </a:lnTo>
                      <a:lnTo>
                        <a:pt x="2335" y="611"/>
                      </a:lnTo>
                      <a:lnTo>
                        <a:pt x="2357" y="633"/>
                      </a:lnTo>
                      <a:lnTo>
                        <a:pt x="2382" y="650"/>
                      </a:lnTo>
                      <a:lnTo>
                        <a:pt x="2410" y="663"/>
                      </a:lnTo>
                      <a:lnTo>
                        <a:pt x="2439" y="672"/>
                      </a:lnTo>
                      <a:lnTo>
                        <a:pt x="2468" y="675"/>
                      </a:lnTo>
                      <a:lnTo>
                        <a:pt x="2497" y="674"/>
                      </a:lnTo>
                      <a:lnTo>
                        <a:pt x="2525" y="669"/>
                      </a:lnTo>
                      <a:lnTo>
                        <a:pt x="2553" y="660"/>
                      </a:lnTo>
                      <a:lnTo>
                        <a:pt x="2578" y="645"/>
                      </a:lnTo>
                      <a:lnTo>
                        <a:pt x="2602" y="628"/>
                      </a:lnTo>
                      <a:lnTo>
                        <a:pt x="2622" y="606"/>
                      </a:lnTo>
                      <a:lnTo>
                        <a:pt x="2640" y="581"/>
                      </a:lnTo>
                      <a:lnTo>
                        <a:pt x="2653" y="553"/>
                      </a:lnTo>
                      <a:lnTo>
                        <a:pt x="2661" y="524"/>
                      </a:lnTo>
                      <a:lnTo>
                        <a:pt x="2664" y="495"/>
                      </a:lnTo>
                      <a:lnTo>
                        <a:pt x="2663" y="467"/>
                      </a:lnTo>
                      <a:lnTo>
                        <a:pt x="2658" y="438"/>
                      </a:lnTo>
                      <a:lnTo>
                        <a:pt x="2649" y="410"/>
                      </a:lnTo>
                      <a:lnTo>
                        <a:pt x="2636" y="385"/>
                      </a:lnTo>
                      <a:lnTo>
                        <a:pt x="2617" y="361"/>
                      </a:lnTo>
                      <a:lnTo>
                        <a:pt x="2596" y="341"/>
                      </a:lnTo>
                      <a:lnTo>
                        <a:pt x="2571" y="323"/>
                      </a:lnTo>
                      <a:lnTo>
                        <a:pt x="2543" y="310"/>
                      </a:lnTo>
                      <a:lnTo>
                        <a:pt x="2515" y="302"/>
                      </a:lnTo>
                      <a:lnTo>
                        <a:pt x="2485" y="299"/>
                      </a:lnTo>
                      <a:close/>
                      <a:moveTo>
                        <a:pt x="2489" y="0"/>
                      </a:moveTo>
                      <a:lnTo>
                        <a:pt x="2536" y="3"/>
                      </a:lnTo>
                      <a:lnTo>
                        <a:pt x="2583" y="11"/>
                      </a:lnTo>
                      <a:lnTo>
                        <a:pt x="2630" y="25"/>
                      </a:lnTo>
                      <a:lnTo>
                        <a:pt x="2676" y="42"/>
                      </a:lnTo>
                      <a:lnTo>
                        <a:pt x="2720" y="65"/>
                      </a:lnTo>
                      <a:lnTo>
                        <a:pt x="2762" y="92"/>
                      </a:lnTo>
                      <a:lnTo>
                        <a:pt x="2800" y="122"/>
                      </a:lnTo>
                      <a:lnTo>
                        <a:pt x="2835" y="156"/>
                      </a:lnTo>
                      <a:lnTo>
                        <a:pt x="2865" y="193"/>
                      </a:lnTo>
                      <a:lnTo>
                        <a:pt x="2891" y="232"/>
                      </a:lnTo>
                      <a:lnTo>
                        <a:pt x="2915" y="273"/>
                      </a:lnTo>
                      <a:lnTo>
                        <a:pt x="2933" y="316"/>
                      </a:lnTo>
                      <a:lnTo>
                        <a:pt x="2946" y="360"/>
                      </a:lnTo>
                      <a:lnTo>
                        <a:pt x="2957" y="406"/>
                      </a:lnTo>
                      <a:lnTo>
                        <a:pt x="2962" y="452"/>
                      </a:lnTo>
                      <a:lnTo>
                        <a:pt x="2963" y="500"/>
                      </a:lnTo>
                      <a:lnTo>
                        <a:pt x="2960" y="547"/>
                      </a:lnTo>
                      <a:lnTo>
                        <a:pt x="2952" y="594"/>
                      </a:lnTo>
                      <a:lnTo>
                        <a:pt x="2938" y="640"/>
                      </a:lnTo>
                      <a:lnTo>
                        <a:pt x="2921" y="686"/>
                      </a:lnTo>
                      <a:lnTo>
                        <a:pt x="2898" y="730"/>
                      </a:lnTo>
                      <a:lnTo>
                        <a:pt x="2871" y="773"/>
                      </a:lnTo>
                      <a:lnTo>
                        <a:pt x="2839" y="812"/>
                      </a:lnTo>
                      <a:lnTo>
                        <a:pt x="2803" y="848"/>
                      </a:lnTo>
                      <a:lnTo>
                        <a:pt x="2765" y="879"/>
                      </a:lnTo>
                      <a:lnTo>
                        <a:pt x="2723" y="907"/>
                      </a:lnTo>
                      <a:lnTo>
                        <a:pt x="2680" y="929"/>
                      </a:lnTo>
                      <a:lnTo>
                        <a:pt x="2634" y="948"/>
                      </a:lnTo>
                      <a:lnTo>
                        <a:pt x="2587" y="961"/>
                      </a:lnTo>
                      <a:lnTo>
                        <a:pt x="2537" y="970"/>
                      </a:lnTo>
                      <a:lnTo>
                        <a:pt x="2487" y="974"/>
                      </a:lnTo>
                      <a:lnTo>
                        <a:pt x="2437" y="972"/>
                      </a:lnTo>
                      <a:lnTo>
                        <a:pt x="2335" y="1148"/>
                      </a:lnTo>
                      <a:lnTo>
                        <a:pt x="2653" y="1331"/>
                      </a:lnTo>
                      <a:lnTo>
                        <a:pt x="2685" y="1319"/>
                      </a:lnTo>
                      <a:lnTo>
                        <a:pt x="2718" y="1311"/>
                      </a:lnTo>
                      <a:lnTo>
                        <a:pt x="2752" y="1308"/>
                      </a:lnTo>
                      <a:lnTo>
                        <a:pt x="2785" y="1309"/>
                      </a:lnTo>
                      <a:lnTo>
                        <a:pt x="2818" y="1315"/>
                      </a:lnTo>
                      <a:lnTo>
                        <a:pt x="2851" y="1325"/>
                      </a:lnTo>
                      <a:lnTo>
                        <a:pt x="2882" y="1341"/>
                      </a:lnTo>
                      <a:lnTo>
                        <a:pt x="2913" y="1361"/>
                      </a:lnTo>
                      <a:lnTo>
                        <a:pt x="2938" y="1386"/>
                      </a:lnTo>
                      <a:lnTo>
                        <a:pt x="2961" y="1413"/>
                      </a:lnTo>
                      <a:lnTo>
                        <a:pt x="2978" y="1442"/>
                      </a:lnTo>
                      <a:lnTo>
                        <a:pt x="2992" y="1474"/>
                      </a:lnTo>
                      <a:lnTo>
                        <a:pt x="3001" y="1507"/>
                      </a:lnTo>
                      <a:lnTo>
                        <a:pt x="3005" y="1542"/>
                      </a:lnTo>
                      <a:lnTo>
                        <a:pt x="3004" y="1576"/>
                      </a:lnTo>
                      <a:lnTo>
                        <a:pt x="2999" y="1611"/>
                      </a:lnTo>
                      <a:lnTo>
                        <a:pt x="2989" y="1644"/>
                      </a:lnTo>
                      <a:lnTo>
                        <a:pt x="2972" y="1677"/>
                      </a:lnTo>
                      <a:lnTo>
                        <a:pt x="2952" y="1708"/>
                      </a:lnTo>
                      <a:lnTo>
                        <a:pt x="2928" y="1734"/>
                      </a:lnTo>
                      <a:lnTo>
                        <a:pt x="2900" y="1756"/>
                      </a:lnTo>
                      <a:lnTo>
                        <a:pt x="2871" y="1774"/>
                      </a:lnTo>
                      <a:lnTo>
                        <a:pt x="2839" y="1787"/>
                      </a:lnTo>
                      <a:lnTo>
                        <a:pt x="2806" y="1796"/>
                      </a:lnTo>
                      <a:lnTo>
                        <a:pt x="2772" y="1800"/>
                      </a:lnTo>
                      <a:lnTo>
                        <a:pt x="2737" y="1799"/>
                      </a:lnTo>
                      <a:lnTo>
                        <a:pt x="2702" y="1794"/>
                      </a:lnTo>
                      <a:lnTo>
                        <a:pt x="2669" y="1784"/>
                      </a:lnTo>
                      <a:lnTo>
                        <a:pt x="2636" y="1767"/>
                      </a:lnTo>
                      <a:lnTo>
                        <a:pt x="2609" y="1750"/>
                      </a:lnTo>
                      <a:lnTo>
                        <a:pt x="2584" y="1728"/>
                      </a:lnTo>
                      <a:lnTo>
                        <a:pt x="2564" y="1705"/>
                      </a:lnTo>
                      <a:lnTo>
                        <a:pt x="2547" y="1678"/>
                      </a:lnTo>
                      <a:lnTo>
                        <a:pt x="2532" y="1649"/>
                      </a:lnTo>
                      <a:lnTo>
                        <a:pt x="2522" y="1620"/>
                      </a:lnTo>
                      <a:lnTo>
                        <a:pt x="2178" y="1421"/>
                      </a:lnTo>
                      <a:lnTo>
                        <a:pt x="1354" y="2850"/>
                      </a:lnTo>
                      <a:lnTo>
                        <a:pt x="1414" y="2869"/>
                      </a:lnTo>
                      <a:lnTo>
                        <a:pt x="1476" y="2887"/>
                      </a:lnTo>
                      <a:lnTo>
                        <a:pt x="1540" y="2904"/>
                      </a:lnTo>
                      <a:lnTo>
                        <a:pt x="1606" y="2919"/>
                      </a:lnTo>
                      <a:lnTo>
                        <a:pt x="1674" y="2933"/>
                      </a:lnTo>
                      <a:lnTo>
                        <a:pt x="1741" y="2944"/>
                      </a:lnTo>
                      <a:lnTo>
                        <a:pt x="1810" y="2953"/>
                      </a:lnTo>
                      <a:lnTo>
                        <a:pt x="1880" y="2959"/>
                      </a:lnTo>
                      <a:lnTo>
                        <a:pt x="1950" y="2963"/>
                      </a:lnTo>
                      <a:lnTo>
                        <a:pt x="2018" y="2966"/>
                      </a:lnTo>
                      <a:lnTo>
                        <a:pt x="2087" y="2963"/>
                      </a:lnTo>
                      <a:lnTo>
                        <a:pt x="2155" y="2958"/>
                      </a:lnTo>
                      <a:lnTo>
                        <a:pt x="2221" y="2949"/>
                      </a:lnTo>
                      <a:lnTo>
                        <a:pt x="2287" y="2937"/>
                      </a:lnTo>
                      <a:lnTo>
                        <a:pt x="2351" y="2921"/>
                      </a:lnTo>
                      <a:lnTo>
                        <a:pt x="2413" y="2901"/>
                      </a:lnTo>
                      <a:lnTo>
                        <a:pt x="2473" y="2876"/>
                      </a:lnTo>
                      <a:lnTo>
                        <a:pt x="2530" y="2847"/>
                      </a:lnTo>
                      <a:lnTo>
                        <a:pt x="2508" y="2835"/>
                      </a:lnTo>
                      <a:lnTo>
                        <a:pt x="2487" y="2823"/>
                      </a:lnTo>
                      <a:lnTo>
                        <a:pt x="2470" y="2809"/>
                      </a:lnTo>
                      <a:lnTo>
                        <a:pt x="2454" y="2792"/>
                      </a:lnTo>
                      <a:lnTo>
                        <a:pt x="2443" y="2775"/>
                      </a:lnTo>
                      <a:lnTo>
                        <a:pt x="2437" y="2754"/>
                      </a:lnTo>
                      <a:lnTo>
                        <a:pt x="2436" y="2733"/>
                      </a:lnTo>
                      <a:lnTo>
                        <a:pt x="2439" y="2711"/>
                      </a:lnTo>
                      <a:lnTo>
                        <a:pt x="2447" y="2693"/>
                      </a:lnTo>
                      <a:lnTo>
                        <a:pt x="2459" y="2677"/>
                      </a:lnTo>
                      <a:lnTo>
                        <a:pt x="2474" y="2663"/>
                      </a:lnTo>
                      <a:lnTo>
                        <a:pt x="2491" y="2651"/>
                      </a:lnTo>
                      <a:lnTo>
                        <a:pt x="2510" y="2640"/>
                      </a:lnTo>
                      <a:lnTo>
                        <a:pt x="2529" y="2631"/>
                      </a:lnTo>
                      <a:lnTo>
                        <a:pt x="2550" y="2623"/>
                      </a:lnTo>
                      <a:lnTo>
                        <a:pt x="2569" y="2617"/>
                      </a:lnTo>
                      <a:lnTo>
                        <a:pt x="2588" y="2611"/>
                      </a:lnTo>
                      <a:lnTo>
                        <a:pt x="2645" y="2595"/>
                      </a:lnTo>
                      <a:lnTo>
                        <a:pt x="2703" y="2582"/>
                      </a:lnTo>
                      <a:lnTo>
                        <a:pt x="2763" y="2571"/>
                      </a:lnTo>
                      <a:lnTo>
                        <a:pt x="2821" y="2561"/>
                      </a:lnTo>
                      <a:lnTo>
                        <a:pt x="2916" y="2546"/>
                      </a:lnTo>
                      <a:lnTo>
                        <a:pt x="3010" y="2533"/>
                      </a:lnTo>
                      <a:lnTo>
                        <a:pt x="3073" y="2523"/>
                      </a:lnTo>
                      <a:lnTo>
                        <a:pt x="3135" y="2513"/>
                      </a:lnTo>
                      <a:lnTo>
                        <a:pt x="3206" y="2612"/>
                      </a:lnTo>
                      <a:lnTo>
                        <a:pt x="3153" y="2706"/>
                      </a:lnTo>
                      <a:lnTo>
                        <a:pt x="3099" y="2800"/>
                      </a:lnTo>
                      <a:lnTo>
                        <a:pt x="3046" y="2895"/>
                      </a:lnTo>
                      <a:lnTo>
                        <a:pt x="3015" y="2945"/>
                      </a:lnTo>
                      <a:lnTo>
                        <a:pt x="2983" y="2995"/>
                      </a:lnTo>
                      <a:lnTo>
                        <a:pt x="2950" y="3045"/>
                      </a:lnTo>
                      <a:lnTo>
                        <a:pt x="2915" y="3092"/>
                      </a:lnTo>
                      <a:lnTo>
                        <a:pt x="2901" y="3108"/>
                      </a:lnTo>
                      <a:lnTo>
                        <a:pt x="2887" y="3126"/>
                      </a:lnTo>
                      <a:lnTo>
                        <a:pt x="2871" y="3143"/>
                      </a:lnTo>
                      <a:lnTo>
                        <a:pt x="2852" y="3158"/>
                      </a:lnTo>
                      <a:lnTo>
                        <a:pt x="2834" y="3173"/>
                      </a:lnTo>
                      <a:lnTo>
                        <a:pt x="2813" y="3183"/>
                      </a:lnTo>
                      <a:lnTo>
                        <a:pt x="2793" y="3190"/>
                      </a:lnTo>
                      <a:lnTo>
                        <a:pt x="2770" y="3191"/>
                      </a:lnTo>
                      <a:lnTo>
                        <a:pt x="2748" y="3187"/>
                      </a:lnTo>
                      <a:lnTo>
                        <a:pt x="2728" y="3178"/>
                      </a:lnTo>
                      <a:lnTo>
                        <a:pt x="2714" y="3166"/>
                      </a:lnTo>
                      <a:lnTo>
                        <a:pt x="2701" y="3150"/>
                      </a:lnTo>
                      <a:lnTo>
                        <a:pt x="2692" y="3133"/>
                      </a:lnTo>
                      <a:lnTo>
                        <a:pt x="2686" y="3113"/>
                      </a:lnTo>
                      <a:lnTo>
                        <a:pt x="2682" y="3094"/>
                      </a:lnTo>
                      <a:lnTo>
                        <a:pt x="2607" y="3146"/>
                      </a:lnTo>
                      <a:lnTo>
                        <a:pt x="2531" y="3193"/>
                      </a:lnTo>
                      <a:lnTo>
                        <a:pt x="2452" y="3235"/>
                      </a:lnTo>
                      <a:lnTo>
                        <a:pt x="2372" y="3271"/>
                      </a:lnTo>
                      <a:lnTo>
                        <a:pt x="2289" y="3303"/>
                      </a:lnTo>
                      <a:lnTo>
                        <a:pt x="2205" y="3329"/>
                      </a:lnTo>
                      <a:lnTo>
                        <a:pt x="2118" y="3349"/>
                      </a:lnTo>
                      <a:lnTo>
                        <a:pt x="2029" y="3365"/>
                      </a:lnTo>
                      <a:lnTo>
                        <a:pt x="1936" y="3375"/>
                      </a:lnTo>
                      <a:lnTo>
                        <a:pt x="1842" y="3381"/>
                      </a:lnTo>
                      <a:lnTo>
                        <a:pt x="1727" y="3382"/>
                      </a:lnTo>
                      <a:lnTo>
                        <a:pt x="1614" y="3377"/>
                      </a:lnTo>
                      <a:lnTo>
                        <a:pt x="1501" y="3368"/>
                      </a:lnTo>
                      <a:lnTo>
                        <a:pt x="1390" y="3355"/>
                      </a:lnTo>
                      <a:lnTo>
                        <a:pt x="1277" y="3341"/>
                      </a:lnTo>
                      <a:lnTo>
                        <a:pt x="1165" y="3326"/>
                      </a:lnTo>
                      <a:lnTo>
                        <a:pt x="1053" y="3312"/>
                      </a:lnTo>
                      <a:lnTo>
                        <a:pt x="939" y="3300"/>
                      </a:lnTo>
                      <a:lnTo>
                        <a:pt x="875" y="3294"/>
                      </a:lnTo>
                      <a:lnTo>
                        <a:pt x="837" y="3240"/>
                      </a:lnTo>
                      <a:lnTo>
                        <a:pt x="777" y="3158"/>
                      </a:lnTo>
                      <a:lnTo>
                        <a:pt x="717" y="3078"/>
                      </a:lnTo>
                      <a:lnTo>
                        <a:pt x="655" y="2998"/>
                      </a:lnTo>
                      <a:lnTo>
                        <a:pt x="595" y="2918"/>
                      </a:lnTo>
                      <a:lnTo>
                        <a:pt x="534" y="2838"/>
                      </a:lnTo>
                      <a:lnTo>
                        <a:pt x="476" y="2757"/>
                      </a:lnTo>
                      <a:lnTo>
                        <a:pt x="419" y="2674"/>
                      </a:lnTo>
                      <a:lnTo>
                        <a:pt x="366" y="2588"/>
                      </a:lnTo>
                      <a:lnTo>
                        <a:pt x="316" y="2500"/>
                      </a:lnTo>
                      <a:lnTo>
                        <a:pt x="273" y="2415"/>
                      </a:lnTo>
                      <a:lnTo>
                        <a:pt x="236" y="2330"/>
                      </a:lnTo>
                      <a:lnTo>
                        <a:pt x="205" y="2244"/>
                      </a:lnTo>
                      <a:lnTo>
                        <a:pt x="179" y="2159"/>
                      </a:lnTo>
                      <a:lnTo>
                        <a:pt x="159" y="2072"/>
                      </a:lnTo>
                      <a:lnTo>
                        <a:pt x="145" y="1986"/>
                      </a:lnTo>
                      <a:lnTo>
                        <a:pt x="136" y="1898"/>
                      </a:lnTo>
                      <a:lnTo>
                        <a:pt x="133" y="1810"/>
                      </a:lnTo>
                      <a:lnTo>
                        <a:pt x="135" y="1719"/>
                      </a:lnTo>
                      <a:lnTo>
                        <a:pt x="144" y="1628"/>
                      </a:lnTo>
                      <a:lnTo>
                        <a:pt x="125" y="1634"/>
                      </a:lnTo>
                      <a:lnTo>
                        <a:pt x="106" y="1638"/>
                      </a:lnTo>
                      <a:lnTo>
                        <a:pt x="86" y="1639"/>
                      </a:lnTo>
                      <a:lnTo>
                        <a:pt x="67" y="1637"/>
                      </a:lnTo>
                      <a:lnTo>
                        <a:pt x="48" y="1630"/>
                      </a:lnTo>
                      <a:lnTo>
                        <a:pt x="31" y="1618"/>
                      </a:lnTo>
                      <a:lnTo>
                        <a:pt x="16" y="1602"/>
                      </a:lnTo>
                      <a:lnTo>
                        <a:pt x="7" y="1585"/>
                      </a:lnTo>
                      <a:lnTo>
                        <a:pt x="2" y="1565"/>
                      </a:lnTo>
                      <a:lnTo>
                        <a:pt x="0" y="1546"/>
                      </a:lnTo>
                      <a:lnTo>
                        <a:pt x="1" y="1524"/>
                      </a:lnTo>
                      <a:lnTo>
                        <a:pt x="4" y="1504"/>
                      </a:lnTo>
                      <a:lnTo>
                        <a:pt x="9" y="1482"/>
                      </a:lnTo>
                      <a:lnTo>
                        <a:pt x="15" y="1463"/>
                      </a:lnTo>
                      <a:lnTo>
                        <a:pt x="23" y="1443"/>
                      </a:lnTo>
                      <a:lnTo>
                        <a:pt x="30" y="1425"/>
                      </a:lnTo>
                      <a:lnTo>
                        <a:pt x="62" y="1353"/>
                      </a:lnTo>
                      <a:lnTo>
                        <a:pt x="97" y="1282"/>
                      </a:lnTo>
                      <a:lnTo>
                        <a:pt x="134" y="1214"/>
                      </a:lnTo>
                      <a:lnTo>
                        <a:pt x="189" y="1120"/>
                      </a:lnTo>
                      <a:lnTo>
                        <a:pt x="245" y="1027"/>
                      </a:lnTo>
                      <a:lnTo>
                        <a:pt x="299" y="933"/>
                      </a:lnTo>
                      <a:lnTo>
                        <a:pt x="419" y="945"/>
                      </a:lnTo>
                      <a:lnTo>
                        <a:pt x="442" y="1004"/>
                      </a:lnTo>
                      <a:lnTo>
                        <a:pt x="466" y="1064"/>
                      </a:lnTo>
                      <a:lnTo>
                        <a:pt x="502" y="1152"/>
                      </a:lnTo>
                      <a:lnTo>
                        <a:pt x="535" y="1241"/>
                      </a:lnTo>
                      <a:lnTo>
                        <a:pt x="563" y="1315"/>
                      </a:lnTo>
                      <a:lnTo>
                        <a:pt x="589" y="1392"/>
                      </a:lnTo>
                      <a:lnTo>
                        <a:pt x="609" y="1469"/>
                      </a:lnTo>
                      <a:lnTo>
                        <a:pt x="614" y="1487"/>
                      </a:lnTo>
                      <a:lnTo>
                        <a:pt x="618" y="1508"/>
                      </a:lnTo>
                      <a:lnTo>
                        <a:pt x="621" y="1528"/>
                      </a:lnTo>
                      <a:lnTo>
                        <a:pt x="624" y="1551"/>
                      </a:lnTo>
                      <a:lnTo>
                        <a:pt x="624" y="1573"/>
                      </a:lnTo>
                      <a:lnTo>
                        <a:pt x="621" y="1593"/>
                      </a:lnTo>
                      <a:lnTo>
                        <a:pt x="616" y="1613"/>
                      </a:lnTo>
                      <a:lnTo>
                        <a:pt x="608" y="1631"/>
                      </a:lnTo>
                      <a:lnTo>
                        <a:pt x="597" y="1647"/>
                      </a:lnTo>
                      <a:lnTo>
                        <a:pt x="580" y="1661"/>
                      </a:lnTo>
                      <a:lnTo>
                        <a:pt x="560" y="1671"/>
                      </a:lnTo>
                      <a:lnTo>
                        <a:pt x="539" y="1675"/>
                      </a:lnTo>
                      <a:lnTo>
                        <a:pt x="519" y="1675"/>
                      </a:lnTo>
                      <a:lnTo>
                        <a:pt x="497" y="1670"/>
                      </a:lnTo>
                      <a:lnTo>
                        <a:pt x="476" y="1662"/>
                      </a:lnTo>
                      <a:lnTo>
                        <a:pt x="455" y="1651"/>
                      </a:lnTo>
                      <a:lnTo>
                        <a:pt x="434" y="1636"/>
                      </a:lnTo>
                      <a:lnTo>
                        <a:pt x="439" y="1712"/>
                      </a:lnTo>
                      <a:lnTo>
                        <a:pt x="450" y="1788"/>
                      </a:lnTo>
                      <a:lnTo>
                        <a:pt x="468" y="1863"/>
                      </a:lnTo>
                      <a:lnTo>
                        <a:pt x="492" y="1937"/>
                      </a:lnTo>
                      <a:lnTo>
                        <a:pt x="522" y="2011"/>
                      </a:lnTo>
                      <a:lnTo>
                        <a:pt x="557" y="2083"/>
                      </a:lnTo>
                      <a:lnTo>
                        <a:pt x="596" y="2154"/>
                      </a:lnTo>
                      <a:lnTo>
                        <a:pt x="639" y="2223"/>
                      </a:lnTo>
                      <a:lnTo>
                        <a:pt x="686" y="2291"/>
                      </a:lnTo>
                      <a:lnTo>
                        <a:pt x="735" y="2356"/>
                      </a:lnTo>
                      <a:lnTo>
                        <a:pt x="787" y="2419"/>
                      </a:lnTo>
                      <a:lnTo>
                        <a:pt x="840" y="2479"/>
                      </a:lnTo>
                      <a:lnTo>
                        <a:pt x="894" y="2537"/>
                      </a:lnTo>
                      <a:lnTo>
                        <a:pt x="949" y="2591"/>
                      </a:lnTo>
                      <a:lnTo>
                        <a:pt x="1004" y="2642"/>
                      </a:lnTo>
                      <a:lnTo>
                        <a:pt x="1826" y="1218"/>
                      </a:lnTo>
                      <a:lnTo>
                        <a:pt x="1486" y="1022"/>
                      </a:lnTo>
                      <a:lnTo>
                        <a:pt x="1448" y="1028"/>
                      </a:lnTo>
                      <a:lnTo>
                        <a:pt x="1410" y="1029"/>
                      </a:lnTo>
                      <a:lnTo>
                        <a:pt x="1372" y="1024"/>
                      </a:lnTo>
                      <a:lnTo>
                        <a:pt x="1335" y="1014"/>
                      </a:lnTo>
                      <a:lnTo>
                        <a:pt x="1300" y="996"/>
                      </a:lnTo>
                      <a:lnTo>
                        <a:pt x="1271" y="976"/>
                      </a:lnTo>
                      <a:lnTo>
                        <a:pt x="1244" y="952"/>
                      </a:lnTo>
                      <a:lnTo>
                        <a:pt x="1221" y="924"/>
                      </a:lnTo>
                      <a:lnTo>
                        <a:pt x="1204" y="896"/>
                      </a:lnTo>
                      <a:lnTo>
                        <a:pt x="1191" y="864"/>
                      </a:lnTo>
                      <a:lnTo>
                        <a:pt x="1181" y="830"/>
                      </a:lnTo>
                      <a:lnTo>
                        <a:pt x="1177" y="796"/>
                      </a:lnTo>
                      <a:lnTo>
                        <a:pt x="1178" y="761"/>
                      </a:lnTo>
                      <a:lnTo>
                        <a:pt x="1184" y="727"/>
                      </a:lnTo>
                      <a:lnTo>
                        <a:pt x="1195" y="692"/>
                      </a:lnTo>
                      <a:lnTo>
                        <a:pt x="1210" y="660"/>
                      </a:lnTo>
                      <a:lnTo>
                        <a:pt x="1231" y="630"/>
                      </a:lnTo>
                      <a:lnTo>
                        <a:pt x="1255" y="603"/>
                      </a:lnTo>
                      <a:lnTo>
                        <a:pt x="1282" y="582"/>
                      </a:lnTo>
                      <a:lnTo>
                        <a:pt x="1312" y="564"/>
                      </a:lnTo>
                      <a:lnTo>
                        <a:pt x="1344" y="550"/>
                      </a:lnTo>
                      <a:lnTo>
                        <a:pt x="1376" y="542"/>
                      </a:lnTo>
                      <a:lnTo>
                        <a:pt x="1411" y="538"/>
                      </a:lnTo>
                      <a:lnTo>
                        <a:pt x="1445" y="538"/>
                      </a:lnTo>
                      <a:lnTo>
                        <a:pt x="1480" y="544"/>
                      </a:lnTo>
                      <a:lnTo>
                        <a:pt x="1514" y="554"/>
                      </a:lnTo>
                      <a:lnTo>
                        <a:pt x="1547" y="570"/>
                      </a:lnTo>
                      <a:lnTo>
                        <a:pt x="1575" y="589"/>
                      </a:lnTo>
                      <a:lnTo>
                        <a:pt x="1601" y="612"/>
                      </a:lnTo>
                      <a:lnTo>
                        <a:pt x="1622" y="638"/>
                      </a:lnTo>
                      <a:lnTo>
                        <a:pt x="1641" y="667"/>
                      </a:lnTo>
                      <a:lnTo>
                        <a:pt x="1654" y="698"/>
                      </a:lnTo>
                      <a:lnTo>
                        <a:pt x="1663" y="729"/>
                      </a:lnTo>
                      <a:lnTo>
                        <a:pt x="1669" y="763"/>
                      </a:lnTo>
                      <a:lnTo>
                        <a:pt x="1983" y="945"/>
                      </a:lnTo>
                      <a:lnTo>
                        <a:pt x="2083" y="773"/>
                      </a:lnTo>
                      <a:lnTo>
                        <a:pt x="2054" y="730"/>
                      </a:lnTo>
                      <a:lnTo>
                        <a:pt x="2032" y="684"/>
                      </a:lnTo>
                      <a:lnTo>
                        <a:pt x="2013" y="637"/>
                      </a:lnTo>
                      <a:lnTo>
                        <a:pt x="2000" y="588"/>
                      </a:lnTo>
                      <a:lnTo>
                        <a:pt x="1993" y="539"/>
                      </a:lnTo>
                      <a:lnTo>
                        <a:pt x="1990" y="488"/>
                      </a:lnTo>
                      <a:lnTo>
                        <a:pt x="1992" y="438"/>
                      </a:lnTo>
                      <a:lnTo>
                        <a:pt x="2000" y="388"/>
                      </a:lnTo>
                      <a:lnTo>
                        <a:pt x="2012" y="339"/>
                      </a:lnTo>
                      <a:lnTo>
                        <a:pt x="2031" y="290"/>
                      </a:lnTo>
                      <a:lnTo>
                        <a:pt x="2054" y="243"/>
                      </a:lnTo>
                      <a:lnTo>
                        <a:pt x="2082" y="201"/>
                      </a:lnTo>
                      <a:lnTo>
                        <a:pt x="2113" y="163"/>
                      </a:lnTo>
                      <a:lnTo>
                        <a:pt x="2147" y="128"/>
                      </a:lnTo>
                      <a:lnTo>
                        <a:pt x="2182" y="99"/>
                      </a:lnTo>
                      <a:lnTo>
                        <a:pt x="2221" y="72"/>
                      </a:lnTo>
                      <a:lnTo>
                        <a:pt x="2262" y="49"/>
                      </a:lnTo>
                      <a:lnTo>
                        <a:pt x="2305" y="31"/>
                      </a:lnTo>
                      <a:lnTo>
                        <a:pt x="2351" y="16"/>
                      </a:lnTo>
                      <a:lnTo>
                        <a:pt x="2396" y="6"/>
                      </a:lnTo>
                      <a:lnTo>
                        <a:pt x="2443" y="1"/>
                      </a:lnTo>
                      <a:lnTo>
                        <a:pt x="2489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11245479" y="4215125"/>
                  <a:ext cx="1339652" cy="3381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600" b="1" dirty="0" err="1">
                      <a:solidFill>
                        <a:srgbClr val="A20000"/>
                      </a:solidFill>
                    </a:rPr>
                    <a:t>Dhamra</a:t>
                  </a:r>
                  <a:r>
                    <a:rPr lang="en-US" altLang="en-US" sz="1600" b="1" dirty="0">
                      <a:solidFill>
                        <a:srgbClr val="A20000"/>
                      </a:solidFill>
                    </a:rPr>
                    <a:t> Port</a:t>
                  </a:r>
                </a:p>
              </p:txBody>
            </p:sp>
          </p:grpSp>
          <p:sp>
            <p:nvSpPr>
              <p:cNvPr id="24" name="TextBox 48"/>
              <p:cNvSpPr txBox="1">
                <a:spLocks noChangeArrowheads="1"/>
              </p:cNvSpPr>
              <p:nvPr/>
            </p:nvSpPr>
            <p:spPr bwMode="auto">
              <a:xfrm>
                <a:off x="1061025" y="2552183"/>
                <a:ext cx="1308090" cy="5847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1600" b="1" dirty="0">
                    <a:solidFill>
                      <a:srgbClr val="A20000"/>
                    </a:solidFill>
                  </a:rPr>
                  <a:t>Textiles Park, </a:t>
                </a:r>
                <a:r>
                  <a:rPr lang="en-US" altLang="en-US" sz="1600" b="1" dirty="0" err="1">
                    <a:solidFill>
                      <a:srgbClr val="A20000"/>
                    </a:solidFill>
                  </a:rPr>
                  <a:t>Malipada</a:t>
                </a:r>
                <a:endParaRPr lang="en-US" altLang="en-US" sz="1600" b="1" dirty="0">
                  <a:solidFill>
                    <a:srgbClr val="A20000"/>
                  </a:solidFill>
                </a:endParaRPr>
              </a:p>
            </p:txBody>
          </p:sp>
          <p:sp>
            <p:nvSpPr>
              <p:cNvPr id="25" name="TextBox 48"/>
              <p:cNvSpPr txBox="1">
                <a:spLocks noChangeArrowheads="1"/>
              </p:cNvSpPr>
              <p:nvPr/>
            </p:nvSpPr>
            <p:spPr bwMode="auto">
              <a:xfrm>
                <a:off x="3678510" y="2146989"/>
                <a:ext cx="1457999" cy="5847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1600" b="1" dirty="0">
                    <a:solidFill>
                      <a:srgbClr val="A20000"/>
                    </a:solidFill>
                  </a:rPr>
                  <a:t>Odisha Textiles Park, </a:t>
                </a:r>
                <a:r>
                  <a:rPr lang="en-US" altLang="en-US" sz="1600" b="1" dirty="0" err="1">
                    <a:solidFill>
                      <a:srgbClr val="A20000"/>
                    </a:solidFill>
                  </a:rPr>
                  <a:t>Dhamra</a:t>
                </a:r>
                <a:endParaRPr lang="en-US" altLang="en-US" sz="1600" b="1" dirty="0">
                  <a:solidFill>
                    <a:srgbClr val="A20000"/>
                  </a:solidFill>
                </a:endParaRPr>
              </a:p>
            </p:txBody>
          </p:sp>
        </p:grp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C4CE335B-F91D-4D09-B1CE-B3434384C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2541" y="772338"/>
              <a:ext cx="136525" cy="134937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C4CE335B-F91D-4D09-B1CE-B3434384C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5608" y="1215871"/>
              <a:ext cx="136525" cy="134937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7" name="Content Placeholder 10"/>
          <p:cNvSpPr txBox="1">
            <a:spLocks/>
          </p:cNvSpPr>
          <p:nvPr/>
        </p:nvSpPr>
        <p:spPr bwMode="auto">
          <a:xfrm>
            <a:off x="5826976" y="1315359"/>
            <a:ext cx="5926193" cy="2528876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>
            <a:lvl1pPr marL="455613" indent="-4556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1pPr>
            <a:lvl2pPr marL="989013" indent="-3794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2pPr>
            <a:lvl3pPr marL="1522413"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3pPr>
            <a:lvl4pPr marL="2132013"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4pPr>
            <a:lvl5pPr marL="2741613" indent="-303213" algn="l" defTabSz="1217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dk1"/>
                </a:solidFill>
                <a:latin typeface="Futura Md B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Odisha Textiles Park,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Dhamra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defTabSz="914400" eaLnBrk="1" hangingPunct="1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Port-based mega textile park to enable export of finished goods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/>
          </p:nvPr>
        </p:nvGraphicFramePr>
        <p:xfrm>
          <a:off x="5993448" y="2031408"/>
          <a:ext cx="238110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551">
                  <a:extLst>
                    <a:ext uri="{9D8B030D-6E8A-4147-A177-3AD203B41FA5}">
                      <a16:colId xmlns:a16="http://schemas.microsoft.com/office/drawing/2014/main" val="1617747930"/>
                    </a:ext>
                  </a:extLst>
                </a:gridCol>
                <a:gridCol w="1190551">
                  <a:extLst>
                    <a:ext uri="{9D8B030D-6E8A-4147-A177-3AD203B41FA5}">
                      <a16:colId xmlns:a16="http://schemas.microsoft.com/office/drawing/2014/main" val="2396065607"/>
                    </a:ext>
                  </a:extLst>
                </a:gridCol>
              </a:tblGrid>
              <a:tr h="6775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Area:</a:t>
                      </a:r>
                      <a:r>
                        <a:rPr lang="en-GB" sz="1400" b="1" baseline="0" dirty="0"/>
                        <a:t> </a:t>
                      </a:r>
                    </a:p>
                    <a:p>
                      <a:pPr algn="ctr"/>
                      <a:r>
                        <a:rPr lang="en-GB" sz="1400" b="0" baseline="0" dirty="0"/>
                        <a:t>1,000</a:t>
                      </a:r>
                      <a:r>
                        <a:rPr lang="en-GB" sz="1400" baseline="0" dirty="0"/>
                        <a:t> acres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Plots: </a:t>
                      </a:r>
                      <a:r>
                        <a:rPr lang="en-GB" sz="1400" dirty="0"/>
                        <a:t>450 (0.3 –</a:t>
                      </a:r>
                      <a:r>
                        <a:rPr lang="en-GB" sz="1400" baseline="0" dirty="0"/>
                        <a:t> 2.5 acres)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10733"/>
                  </a:ext>
                </a:extLst>
              </a:tr>
              <a:tr h="6775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Investment Potential: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aseline="0" dirty="0"/>
                        <a:t>INR 6,500 crore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Employment</a:t>
                      </a:r>
                      <a:r>
                        <a:rPr lang="en-GB" sz="1400" b="1" baseline="0" dirty="0"/>
                        <a:t> Potential: </a:t>
                      </a:r>
                      <a:r>
                        <a:rPr lang="en-GB" sz="1400" b="0" baseline="0" dirty="0"/>
                        <a:t>20</a:t>
                      </a:r>
                      <a:r>
                        <a:rPr lang="en-GB" sz="1400" baseline="0" dirty="0"/>
                        <a:t>,000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39927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/>
          </p:nvPr>
        </p:nvGraphicFramePr>
        <p:xfrm>
          <a:off x="8486083" y="2061888"/>
          <a:ext cx="315555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762">
                  <a:extLst>
                    <a:ext uri="{9D8B030D-6E8A-4147-A177-3AD203B41FA5}">
                      <a16:colId xmlns:a16="http://schemas.microsoft.com/office/drawing/2014/main" val="4267136391"/>
                    </a:ext>
                  </a:extLst>
                </a:gridCol>
                <a:gridCol w="1222790">
                  <a:extLst>
                    <a:ext uri="{9D8B030D-6E8A-4147-A177-3AD203B41FA5}">
                      <a16:colId xmlns:a16="http://schemas.microsoft.com/office/drawing/2014/main" val="2060671182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Dhamra</a:t>
                      </a:r>
                      <a:r>
                        <a:rPr lang="en-GB" sz="1400" b="1" baseline="0" dirty="0"/>
                        <a:t> Port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69764"/>
                  </a:ext>
                </a:extLst>
              </a:tr>
              <a:tr h="445294">
                <a:tc>
                  <a:txBody>
                    <a:bodyPr/>
                    <a:lstStyle/>
                    <a:p>
                      <a:r>
                        <a:rPr lang="en-GB" sz="1400" b="1" dirty="0"/>
                        <a:t>Railway</a:t>
                      </a:r>
                      <a:r>
                        <a:rPr lang="en-GB" sz="1400" b="1" baseline="0" dirty="0"/>
                        <a:t> Siding at </a:t>
                      </a:r>
                      <a:r>
                        <a:rPr lang="en-GB" sz="1400" b="1" baseline="0" dirty="0" err="1"/>
                        <a:t>Dhamra</a:t>
                      </a:r>
                      <a:r>
                        <a:rPr lang="en-GB" sz="1400" b="1" baseline="0" dirty="0"/>
                        <a:t> Port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  <a:r>
                        <a:rPr lang="en-GB" sz="1400" baseline="0" dirty="0"/>
                        <a:t> km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611510"/>
                  </a:ext>
                </a:extLst>
              </a:tr>
              <a:tr h="445294">
                <a:tc>
                  <a:txBody>
                    <a:bodyPr/>
                    <a:lstStyle/>
                    <a:p>
                      <a:r>
                        <a:rPr lang="en-GB" sz="1400" b="1" dirty="0" err="1"/>
                        <a:t>Biju</a:t>
                      </a:r>
                      <a:r>
                        <a:rPr lang="en-GB" sz="1400" b="1" baseline="0" dirty="0"/>
                        <a:t> Patnaik International Airport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173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2127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r>
                        <a:rPr lang="en-GB" sz="1400" b="1" dirty="0"/>
                        <a:t>National Highway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66297"/>
                  </a:ext>
                </a:extLst>
              </a:tr>
            </a:tbl>
          </a:graphicData>
        </a:graphic>
      </p:graphicFrame>
      <p:grpSp>
        <p:nvGrpSpPr>
          <p:cNvPr id="70" name="Group 69"/>
          <p:cNvGrpSpPr/>
          <p:nvPr/>
        </p:nvGrpSpPr>
        <p:grpSpPr>
          <a:xfrm>
            <a:off x="4925260" y="1189807"/>
            <a:ext cx="1058122" cy="905248"/>
            <a:chOff x="13320332" y="3442166"/>
            <a:chExt cx="1303785" cy="1147730"/>
          </a:xfrm>
        </p:grpSpPr>
        <p:sp>
          <p:nvSpPr>
            <p:cNvPr id="71" name="Oval 70"/>
            <p:cNvSpPr/>
            <p:nvPr/>
          </p:nvSpPr>
          <p:spPr>
            <a:xfrm>
              <a:off x="13320332" y="3442166"/>
              <a:ext cx="1185738" cy="1147730"/>
            </a:xfrm>
            <a:prstGeom prst="ellipse">
              <a:avLst/>
            </a:prstGeom>
            <a:solidFill>
              <a:srgbClr val="EBEBEB"/>
            </a:solidFill>
            <a:ln>
              <a:solidFill>
                <a:srgbClr val="CBCB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0" name="Picture 4" descr="luxury, military, ship, watercraft icon">
              <a:extLst>
                <a:ext uri="{FF2B5EF4-FFF2-40B4-BE49-F238E27FC236}">
                  <a16:creationId xmlns:a16="http://schemas.microsoft.com/office/drawing/2014/main" id="{68FD1C56-BE1A-A640-A081-E54715E8C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4" b="17447"/>
            <a:stretch/>
          </p:blipFill>
          <p:spPr bwMode="auto">
            <a:xfrm>
              <a:off x="13320332" y="3455418"/>
              <a:ext cx="1303785" cy="821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>
                <a:solidFill>
                  <a:schemeClr val="tx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7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Odisha: Governance to Support Industrial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1130300"/>
            <a:ext cx="98552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Even in these trying times, the state’s focus on industrial growth has not diminished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All </a:t>
            </a:r>
            <a:r>
              <a:rPr lang="en-US" b="1" dirty="0"/>
              <a:t>large industries operational; 85% MSMEs operational; production levels ~ 80% as indicated </a:t>
            </a:r>
            <a:r>
              <a:rPr lang="en-US" dirty="0"/>
              <a:t>by consumption of electricity, movement of railway freight and port cargo</a:t>
            </a:r>
            <a:endParaRPr lang="en-US" b="1" dirty="0"/>
          </a:p>
          <a:p>
            <a:pPr marL="455613" lvl="1" indent="-4556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5613" lvl="1" indent="-4556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Large Investments: </a:t>
            </a:r>
            <a:r>
              <a:rPr lang="en-US" sz="1800" dirty="0" smtClean="0"/>
              <a:t>Approved by the state since Feb 2020: 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GB" sz="1800" dirty="0"/>
              <a:t>No. of projects: </a:t>
            </a:r>
            <a:r>
              <a:rPr lang="en-GB" sz="1800" b="1" dirty="0"/>
              <a:t>36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Investment: </a:t>
            </a:r>
            <a:r>
              <a:rPr lang="en-GB" sz="1800" b="1" dirty="0"/>
              <a:t>INR 24,299 crore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Employment Potential: </a:t>
            </a:r>
            <a:r>
              <a:rPr lang="en-GB" sz="1800" b="1" dirty="0"/>
              <a:t>19,162</a:t>
            </a:r>
          </a:p>
          <a:p>
            <a:pPr marL="455613" lvl="1" indent="-4556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5613" lvl="1" indent="-4556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MSMEs: </a:t>
            </a:r>
            <a:r>
              <a:rPr lang="en-US" sz="1800" dirty="0"/>
              <a:t>Under ECGLS, around </a:t>
            </a:r>
            <a:r>
              <a:rPr lang="en-US" sz="1800" dirty="0" err="1"/>
              <a:t>Rs</a:t>
            </a:r>
            <a:r>
              <a:rPr lang="en-US" sz="1800" dirty="0"/>
              <a:t> 2,900 crore sanctioned to 1.65 lakh units, employment for 16 lakh people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05043-4654-4F07-B7CE-DA8A848EB070}"/>
              </a:ext>
            </a:extLst>
          </p:cNvPr>
          <p:cNvSpPr/>
          <p:nvPr/>
        </p:nvSpPr>
        <p:spPr>
          <a:xfrm>
            <a:off x="0" y="6397189"/>
            <a:ext cx="12191999" cy="307777"/>
          </a:xfrm>
          <a:prstGeom prst="rect">
            <a:avLst/>
          </a:prstGeom>
          <a:solidFill>
            <a:srgbClr val="ED1B2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Odisha: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industries in all situations and enabling growth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3D817B-FF9F-427D-94D6-2A8DF47304A1}" type="slidenum">
              <a:rPr lang="en-IN" altLang="en-US" smtClean="0">
                <a:solidFill>
                  <a:schemeClr val="bg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475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ised Invest Odisha Template.potx" id="{F2C1C1C2-C67D-4E98-B001-21BCB34372DC}" vid="{DEAC2BB8-9901-4AF3-B57B-E9F705E47DB4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ised Invest Odisha Template.potx" id="{F2C1C1C2-C67D-4E98-B001-21BCB34372DC}" vid="{B47F9658-438C-465D-B287-44CB2FF9B55C}"/>
    </a:ext>
  </a:extLst>
</a:theme>
</file>

<file path=ppt/theme/theme3.xml><?xml version="1.0" encoding="utf-8"?>
<a:theme xmlns:a="http://schemas.openxmlformats.org/drawingml/2006/main" name="Theme 16x9">
  <a:themeElements>
    <a:clrScheme name="Custom 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B32C16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1">
      <a:majorFont>
        <a:latin typeface="Futura xblk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vised Invest Odisha Template.potx" id="{F2C1C1C2-C67D-4E98-B001-21BCB34372DC}" vid="{DE1EE6B4-02FA-4255-8B7D-AD68EA6C7D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Revised Invest Odisha Template</Template>
  <TotalTime>63</TotalTime>
  <Words>833</Words>
  <Application>Microsoft Office PowerPoint</Application>
  <PresentationFormat>Widescreen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Century Gothic</vt:lpstr>
      <vt:lpstr>Futura Md BT</vt:lpstr>
      <vt:lpstr>Futura Md BT</vt:lpstr>
      <vt:lpstr>Futura XBlk BT</vt:lpstr>
      <vt:lpstr>Futura XBlk BT</vt:lpstr>
      <vt:lpstr>Georgia</vt:lpstr>
      <vt:lpstr>Helvetica</vt:lpstr>
      <vt:lpstr>Custom Design</vt:lpstr>
      <vt:lpstr>1_Custom Design</vt:lpstr>
      <vt:lpstr>Theme 16x9</vt:lpstr>
      <vt:lpstr>PowerPoint Presentation</vt:lpstr>
      <vt:lpstr>Contents</vt:lpstr>
      <vt:lpstr>Odisha’s Industry-driven economy</vt:lpstr>
      <vt:lpstr>Infrastructure – led industrial development</vt:lpstr>
      <vt:lpstr>Dedicated Vision for Industrial Growth</vt:lpstr>
      <vt:lpstr>Odisha: As an investment destination</vt:lpstr>
      <vt:lpstr>Sector-Specific Opportunities for companies – 1/2</vt:lpstr>
      <vt:lpstr>Sector-Specific Opportunities for companies – 2/2</vt:lpstr>
      <vt:lpstr>Odisha: Governance to Support Industrial Growth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Shatajupa Mishra</dc:creator>
  <cp:lastModifiedBy>Shatajupa Mishra</cp:lastModifiedBy>
  <cp:revision>15</cp:revision>
  <dcterms:created xsi:type="dcterms:W3CDTF">2020-10-15T12:48:55Z</dcterms:created>
  <dcterms:modified xsi:type="dcterms:W3CDTF">2020-10-15T14:10:50Z</dcterms:modified>
</cp:coreProperties>
</file>